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0.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6.xml" ContentType="application/vnd.openxmlformats-officedocument.presentationml.tags+xml"/>
  <Override PartName="/ppt/notesSlides/notesSlide15.xml" ContentType="application/vnd.openxmlformats-officedocument.presentationml.notesSlide+xml"/>
  <Override PartName="/ppt/tags/tag3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0.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60" r:id="rId1"/>
    <p:sldMasterId id="2147483674" r:id="rId2"/>
    <p:sldMasterId id="2147483687" r:id="rId3"/>
    <p:sldMasterId id="2147483700" r:id="rId4"/>
    <p:sldMasterId id="2147483713" r:id="rId5"/>
    <p:sldMasterId id="2147483718" r:id="rId6"/>
  </p:sldMasterIdLst>
  <p:notesMasterIdLst>
    <p:notesMasterId r:id="rId69"/>
  </p:notesMasterIdLst>
  <p:sldIdLst>
    <p:sldId id="256" r:id="rId7"/>
    <p:sldId id="257" r:id="rId8"/>
    <p:sldId id="341" r:id="rId9"/>
    <p:sldId id="594" r:id="rId10"/>
    <p:sldId id="604" r:id="rId11"/>
    <p:sldId id="605" r:id="rId12"/>
    <p:sldId id="606" r:id="rId13"/>
    <p:sldId id="607" r:id="rId14"/>
    <p:sldId id="608" r:id="rId15"/>
    <p:sldId id="609" r:id="rId16"/>
    <p:sldId id="610" r:id="rId17"/>
    <p:sldId id="613" r:id="rId18"/>
    <p:sldId id="612" r:id="rId19"/>
    <p:sldId id="537" r:id="rId20"/>
    <p:sldId id="526" r:id="rId21"/>
    <p:sldId id="527" r:id="rId22"/>
    <p:sldId id="528" r:id="rId23"/>
    <p:sldId id="615" r:id="rId24"/>
    <p:sldId id="614" r:id="rId25"/>
    <p:sldId id="611" r:id="rId26"/>
    <p:sldId id="532" r:id="rId27"/>
    <p:sldId id="533" r:id="rId28"/>
    <p:sldId id="616" r:id="rId29"/>
    <p:sldId id="535" r:id="rId30"/>
    <p:sldId id="540" r:id="rId31"/>
    <p:sldId id="617" r:id="rId32"/>
    <p:sldId id="618" r:id="rId33"/>
    <p:sldId id="619" r:id="rId34"/>
    <p:sldId id="620" r:id="rId35"/>
    <p:sldId id="621" r:id="rId36"/>
    <p:sldId id="622" r:id="rId37"/>
    <p:sldId id="623" r:id="rId38"/>
    <p:sldId id="624" r:id="rId39"/>
    <p:sldId id="625" r:id="rId40"/>
    <p:sldId id="626" r:id="rId41"/>
    <p:sldId id="351" r:id="rId42"/>
    <p:sldId id="446" r:id="rId43"/>
    <p:sldId id="447" r:id="rId44"/>
    <p:sldId id="448" r:id="rId45"/>
    <p:sldId id="449" r:id="rId46"/>
    <p:sldId id="450" r:id="rId47"/>
    <p:sldId id="451" r:id="rId48"/>
    <p:sldId id="489" r:id="rId49"/>
    <p:sldId id="499" r:id="rId50"/>
    <p:sldId id="500" r:id="rId51"/>
    <p:sldId id="517" r:id="rId52"/>
    <p:sldId id="501" r:id="rId53"/>
    <p:sldId id="502" r:id="rId54"/>
    <p:sldId id="503" r:id="rId55"/>
    <p:sldId id="504" r:id="rId56"/>
    <p:sldId id="505" r:id="rId57"/>
    <p:sldId id="490" r:id="rId58"/>
    <p:sldId id="492" r:id="rId59"/>
    <p:sldId id="493" r:id="rId60"/>
    <p:sldId id="494" r:id="rId61"/>
    <p:sldId id="495" r:id="rId62"/>
    <p:sldId id="496" r:id="rId63"/>
    <p:sldId id="498" r:id="rId64"/>
    <p:sldId id="452" r:id="rId65"/>
    <p:sldId id="453" r:id="rId66"/>
    <p:sldId id="454" r:id="rId67"/>
    <p:sldId id="320" r:id="rId68"/>
  </p:sldIdLst>
  <p:sldSz cx="12192000" cy="6858000"/>
  <p:notesSz cx="6858000" cy="9144000"/>
  <p:custDataLst>
    <p:tags r:id="rId70"/>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9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A0C0B"/>
    <a:srgbClr val="FBFBFB"/>
    <a:srgbClr val="57B4D0"/>
    <a:srgbClr val="E5E5E5"/>
    <a:srgbClr val="1A1D1A"/>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96314" autoAdjust="0"/>
  </p:normalViewPr>
  <p:slideViewPr>
    <p:cSldViewPr snapToGrid="0" showGuides="1">
      <p:cViewPr>
        <p:scale>
          <a:sx n="72" d="100"/>
          <a:sy n="72" d="100"/>
        </p:scale>
        <p:origin x="873" y="300"/>
      </p:cViewPr>
      <p:guideLst>
        <p:guide orient="horz" pos="2160"/>
        <p:guide pos="38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gs" Target="tags/tag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t>2023/6/6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10</a:t>
            </a:fld>
            <a:endParaRPr lang="zh-CN" altLang="en-US"/>
          </a:p>
        </p:txBody>
      </p:sp>
    </p:spTree>
    <p:extLst>
      <p:ext uri="{BB962C8B-B14F-4D97-AF65-F5344CB8AC3E}">
        <p14:creationId xmlns:p14="http://schemas.microsoft.com/office/powerpoint/2010/main" val="1004629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95897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89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73242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7439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19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5954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23335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5466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26</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54995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27</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0220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28</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63759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29</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33412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30</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0590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31</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49882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32</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08847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33</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5162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34</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36859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9AA5D738-6DBF-4EC5-9648-44AB2277303B}"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35</a:t>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30476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5</a:t>
            </a:fld>
            <a:endParaRPr lang="zh-CN" altLang="en-US"/>
          </a:p>
        </p:txBody>
      </p:sp>
    </p:spTree>
    <p:extLst>
      <p:ext uri="{BB962C8B-B14F-4D97-AF65-F5344CB8AC3E}">
        <p14:creationId xmlns:p14="http://schemas.microsoft.com/office/powerpoint/2010/main" val="10085311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6</a:t>
            </a:fld>
            <a:endParaRPr lang="zh-CN" altLang="en-US"/>
          </a:p>
        </p:txBody>
      </p:sp>
    </p:spTree>
    <p:extLst>
      <p:ext uri="{BB962C8B-B14F-4D97-AF65-F5344CB8AC3E}">
        <p14:creationId xmlns:p14="http://schemas.microsoft.com/office/powerpoint/2010/main" val="1321294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61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7</a:t>
            </a:fld>
            <a:endParaRPr lang="zh-CN" altLang="en-US"/>
          </a:p>
        </p:txBody>
      </p:sp>
    </p:spTree>
    <p:extLst>
      <p:ext uri="{BB962C8B-B14F-4D97-AF65-F5344CB8AC3E}">
        <p14:creationId xmlns:p14="http://schemas.microsoft.com/office/powerpoint/2010/main" val="59046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8</a:t>
            </a:fld>
            <a:endParaRPr lang="zh-CN" altLang="en-US"/>
          </a:p>
        </p:txBody>
      </p:sp>
    </p:spTree>
    <p:extLst>
      <p:ext uri="{BB962C8B-B14F-4D97-AF65-F5344CB8AC3E}">
        <p14:creationId xmlns:p14="http://schemas.microsoft.com/office/powerpoint/2010/main" val="228470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9</a:t>
            </a:fld>
            <a:endParaRPr lang="zh-CN" altLang="en-US"/>
          </a:p>
        </p:txBody>
      </p:sp>
    </p:spTree>
    <p:extLst>
      <p:ext uri="{BB962C8B-B14F-4D97-AF65-F5344CB8AC3E}">
        <p14:creationId xmlns:p14="http://schemas.microsoft.com/office/powerpoint/2010/main" val="3073822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fld id="{F8F946A7-8F8C-4CD6-B7C8-B85B2F262809}" type="datetimeFigureOut">
              <a:rPr lang="zh-CN" altLang="en-US" smtClean="0"/>
              <a:t>2023/6/6</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201324920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F9A5E2C5-596F-4533-9916-C86FEF8EE382}" type="slidenum">
              <a:rPr lang="zh-CN" altLang="en-US" smtClean="0"/>
              <a:t>‹#›</a:t>
            </a:fld>
            <a:endParaRPr lang="zh-CN" altLang="en-US"/>
          </a:p>
        </p:txBody>
      </p:sp>
      <p:sp>
        <p:nvSpPr>
          <p:cNvPr id="7" name="日期占位符 1"/>
          <p:cNvSpPr>
            <a:spLocks noGrp="1"/>
          </p:cNvSpPr>
          <p:nvPr>
            <p:ph type="dt" idx="11"/>
          </p:nvPr>
        </p:nvSpPr>
        <p:spPr/>
        <p:txBody>
          <a:bodyPr/>
          <a:lstStyle/>
          <a:p>
            <a:fld id="{F8F946A7-8F8C-4CD6-B7C8-B85B2F262809}" type="datetimeFigureOut">
              <a:rPr lang="zh-CN" altLang="en-US" smtClean="0"/>
              <a:t>2023/6/6</a:t>
            </a:fld>
            <a:endParaRPr lang="zh-CN" altLang="en-US"/>
          </a:p>
        </p:txBody>
      </p:sp>
      <p:sp>
        <p:nvSpPr>
          <p:cNvPr id="8" name="页脚占位符 2"/>
          <p:cNvSpPr>
            <a:spLocks noGrp="1"/>
          </p:cNvSpPr>
          <p:nvPr>
            <p:ph type="ftr" idx="12"/>
          </p:nvPr>
        </p:nvSpPr>
        <p:spPr/>
        <p:txBody>
          <a:bodyPr/>
          <a:lstStyle/>
          <a:p>
            <a:endParaRPr lang="zh-CN" altLang="en-US"/>
          </a:p>
        </p:txBody>
      </p:sp>
    </p:spTree>
    <p:extLst>
      <p:ext uri="{BB962C8B-B14F-4D97-AF65-F5344CB8AC3E}">
        <p14:creationId xmlns:p14="http://schemas.microsoft.com/office/powerpoint/2010/main" val="100072045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48099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extLst>
      <p:ext uri="{BB962C8B-B14F-4D97-AF65-F5344CB8AC3E}">
        <p14:creationId xmlns:p14="http://schemas.microsoft.com/office/powerpoint/2010/main" val="263555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192209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1106657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3444354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2997418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23672921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2715428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1711336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fld id="{F8F946A7-8F8C-4CD6-B7C8-B85B2F262809}" type="datetimeFigureOut">
              <a:rPr lang="zh-CN" altLang="en-US" smtClean="0"/>
              <a:t>2023/6/6</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376107236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39114364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1057284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2611621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775421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0203056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16017486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3158859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14814497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23732151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3069184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F8F946A7-8F8C-4CD6-B7C8-B85B2F262809}" type="datetimeFigureOut">
              <a:rPr lang="zh-CN" altLang="en-US" smtClean="0"/>
              <a:t>2023/6/6</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125665844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939409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19253971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25474643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41293486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19505994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6975730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1069067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42132717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10470289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1534714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fld id="{F8F946A7-8F8C-4CD6-B7C8-B85B2F262809}" type="datetimeFigureOut">
              <a:rPr lang="zh-CN" altLang="en-US" smtClean="0"/>
              <a:t>2023/6/6</a:t>
            </a:fld>
            <a:endParaRPr lang="zh-CN" altLang="en-US"/>
          </a:p>
        </p:txBody>
      </p:sp>
      <p:sp>
        <p:nvSpPr>
          <p:cNvPr id="5" name="页脚占位符 3"/>
          <p:cNvSpPr>
            <a:spLocks noGrp="1"/>
          </p:cNvSpPr>
          <p:nvPr>
            <p:ph type="ftr" idx="11"/>
          </p:nvPr>
        </p:nvSpPr>
        <p:spPr/>
        <p:txBody>
          <a:bodyPr/>
          <a:lstStyle/>
          <a:p>
            <a:endParaRPr lang="zh-CN" altLang="en-US"/>
          </a:p>
        </p:txBody>
      </p:sp>
      <p:sp>
        <p:nvSpPr>
          <p:cNvPr id="6" name="灯片编号占位符 4"/>
          <p:cNvSpPr>
            <a:spLocks noGrp="1"/>
          </p:cNvSpPr>
          <p:nvPr>
            <p:ph type="sldNum" idx="12"/>
          </p:nvPr>
        </p:nvSpPr>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27185935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9511414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2849048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9626497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8265408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468764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28082078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35660333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8440688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7599430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2844122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F8F946A7-8F8C-4CD6-B7C8-B85B2F262809}" type="datetimeFigureOut">
              <a:rPr lang="zh-CN" altLang="en-US" smtClean="0"/>
              <a:t>2023/6/6</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3985930279"/>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25269283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40274001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8152122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362545630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72180372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133908840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293586349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3578428023"/>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241600921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389962206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F8F946A7-8F8C-4CD6-B7C8-B85B2F262809}" type="datetimeFigureOut">
              <a:rPr lang="zh-CN" altLang="en-US" smtClean="0"/>
              <a:t>2023/6/6</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254862756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297636226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253268634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391920465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42011311"/>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456564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F8F946A7-8F8C-4CD6-B7C8-B85B2F262809}" type="datetimeFigureOut">
              <a:rPr lang="zh-CN" altLang="en-US" smtClean="0"/>
              <a:t>2023/6/6</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36377106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F8F946A7-8F8C-4CD6-B7C8-B85B2F262809}" type="datetimeFigureOut">
              <a:rPr lang="zh-CN" altLang="en-US" smtClean="0"/>
              <a:t>2023/6/6</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263490490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F8F946A7-8F8C-4CD6-B7C8-B85B2F262809}" type="datetimeFigureOut">
              <a:rPr lang="zh-CN" altLang="en-US" smtClean="0"/>
              <a:t>2023/6/6</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107539532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fld id="{F8F946A7-8F8C-4CD6-B7C8-B85B2F262809}" type="datetimeFigureOut">
              <a:rPr lang="zh-CN" altLang="en-US" smtClean="0"/>
              <a:t>2023/6/6</a:t>
            </a:fld>
            <a:endParaRPr lang="zh-CN" altLang="en-US"/>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ltLang="en-US"/>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F9A5E2C5-596F-4533-9916-C86FEF8EE382}" type="slidenum">
              <a:rPr lang="zh-CN" altLang="en-US" smtClean="0"/>
              <a:t>‹#›</a:t>
            </a:fld>
            <a:endParaRPr lang="zh-CN" altLang="en-US"/>
          </a:p>
        </p:txBody>
      </p:sp>
    </p:spTree>
    <p:extLst>
      <p:ext uri="{BB962C8B-B14F-4D97-AF65-F5344CB8AC3E}">
        <p14:creationId xmlns:p14="http://schemas.microsoft.com/office/powerpoint/2010/main" val="29562640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294660722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90481082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186555716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188961244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352360076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3" Type="http://schemas.openxmlformats.org/officeDocument/2006/relationships/tags" Target="../tags/tag17.xml"/><Relationship Id="rId7" Type="http://schemas.openxmlformats.org/officeDocument/2006/relationships/slideLayout" Target="../slideLayouts/slideLayout15.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10" Type="http://schemas.openxmlformats.org/officeDocument/2006/relationships/image" Target="../media/image20.jpeg"/><Relationship Id="rId4" Type="http://schemas.openxmlformats.org/officeDocument/2006/relationships/tags" Target="../tags/tag18.xml"/><Relationship Id="rId9"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24.jpe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1.xml"/><Relationship Id="rId5" Type="http://schemas.openxmlformats.org/officeDocument/2006/relationships/slideLayout" Target="../slideLayouts/slideLayout15.xml"/><Relationship Id="rId4" Type="http://schemas.openxmlformats.org/officeDocument/2006/relationships/tags" Target="../tags/tag24.xml"/></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tags" Target="../tags/tag27.xml"/><Relationship Id="rId7" Type="http://schemas.openxmlformats.org/officeDocument/2006/relationships/notesSlide" Target="../notesSlides/notesSlide12.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15.xml"/><Relationship Id="rId5" Type="http://schemas.openxmlformats.org/officeDocument/2006/relationships/tags" Target="../tags/tag29.xml"/><Relationship Id="rId10" Type="http://schemas.openxmlformats.org/officeDocument/2006/relationships/image" Target="../media/image27.jpeg"/><Relationship Id="rId4" Type="http://schemas.openxmlformats.org/officeDocument/2006/relationships/tags" Target="../tags/tag28.xml"/><Relationship Id="rId9" Type="http://schemas.openxmlformats.org/officeDocument/2006/relationships/image" Target="../media/image26.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32.xml"/><Relationship Id="rId7" Type="http://schemas.openxmlformats.org/officeDocument/2006/relationships/slideLayout" Target="../slideLayouts/slideLayout15.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3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tags" Target="../tags/tag37.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notesSlide" Target="../notesSlides/notesSlide20.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slideLayout" Target="../slideLayouts/slideLayout15.xml"/><Relationship Id="rId17" Type="http://schemas.openxmlformats.org/officeDocument/2006/relationships/image" Target="../media/image36.jpeg"/><Relationship Id="rId2" Type="http://schemas.openxmlformats.org/officeDocument/2006/relationships/tags" Target="../tags/tag39.xml"/><Relationship Id="rId16" Type="http://schemas.openxmlformats.org/officeDocument/2006/relationships/image" Target="../media/image35.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5" Type="http://schemas.openxmlformats.org/officeDocument/2006/relationships/tags" Target="../tags/tag42.xml"/><Relationship Id="rId15" Type="http://schemas.openxmlformats.org/officeDocument/2006/relationships/image" Target="../media/image34.png"/><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tags" Target="../tags/tag50.xml"/><Relationship Id="rId16" Type="http://schemas.openxmlformats.org/officeDocument/2006/relationships/image" Target="../media/image43.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38.png"/><Relationship Id="rId5" Type="http://schemas.openxmlformats.org/officeDocument/2006/relationships/tags" Target="../tags/tag53.xml"/><Relationship Id="rId15" Type="http://schemas.openxmlformats.org/officeDocument/2006/relationships/image" Target="../media/image42.png"/><Relationship Id="rId10" Type="http://schemas.openxmlformats.org/officeDocument/2006/relationships/image" Target="../media/image37.jpeg"/><Relationship Id="rId4" Type="http://schemas.openxmlformats.org/officeDocument/2006/relationships/tags" Target="../tags/tag52.xml"/><Relationship Id="rId9" Type="http://schemas.openxmlformats.org/officeDocument/2006/relationships/notesSlide" Target="../notesSlides/notesSlide21.xml"/><Relationship Id="rId14" Type="http://schemas.openxmlformats.org/officeDocument/2006/relationships/image" Target="../media/image41.jpeg"/></Relationships>
</file>

<file path=ppt/slides/_rels/slide22.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notesSlide" Target="../notesSlides/notesSlide22.xml"/><Relationship Id="rId17" Type="http://schemas.openxmlformats.org/officeDocument/2006/relationships/image" Target="../media/image50.jpeg"/><Relationship Id="rId2" Type="http://schemas.openxmlformats.org/officeDocument/2006/relationships/tags" Target="../tags/tag57.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slideLayout" Target="../slideLayouts/slideLayout15.xml"/><Relationship Id="rId5" Type="http://schemas.openxmlformats.org/officeDocument/2006/relationships/tags" Target="../tags/tag60.xml"/><Relationship Id="rId15" Type="http://schemas.openxmlformats.org/officeDocument/2006/relationships/image" Target="../media/image48.png"/><Relationship Id="rId10" Type="http://schemas.openxmlformats.org/officeDocument/2006/relationships/tags" Target="../tags/tag65.xml"/><Relationship Id="rId19" Type="http://schemas.openxmlformats.org/officeDocument/2006/relationships/image" Target="../media/image52.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image" Target="../media/image47.jpe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68.xml"/><Relationship Id="rId7" Type="http://schemas.openxmlformats.org/officeDocument/2006/relationships/slideLayout" Target="../slideLayouts/slideLayout15.xml"/><Relationship Id="rId12" Type="http://schemas.openxmlformats.org/officeDocument/2006/relationships/image" Target="../media/image57.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56.png"/><Relationship Id="rId5" Type="http://schemas.openxmlformats.org/officeDocument/2006/relationships/tags" Target="../tags/tag70.xml"/><Relationship Id="rId10" Type="http://schemas.openxmlformats.org/officeDocument/2006/relationships/image" Target="../media/image55.png"/><Relationship Id="rId4" Type="http://schemas.openxmlformats.org/officeDocument/2006/relationships/tags" Target="../tags/tag69.xml"/><Relationship Id="rId9" Type="http://schemas.openxmlformats.org/officeDocument/2006/relationships/image" Target="../media/image54.jpeg"/></Relationships>
</file>

<file path=ppt/slides/_rels/slide24.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notesSlide" Target="../notesSlides/notesSlide24.xml"/><Relationship Id="rId18" Type="http://schemas.openxmlformats.org/officeDocument/2006/relationships/image" Target="../media/image62.png"/><Relationship Id="rId3" Type="http://schemas.openxmlformats.org/officeDocument/2006/relationships/tags" Target="../tags/tag74.xml"/><Relationship Id="rId21" Type="http://schemas.openxmlformats.org/officeDocument/2006/relationships/image" Target="../media/image65.png"/><Relationship Id="rId7" Type="http://schemas.openxmlformats.org/officeDocument/2006/relationships/tags" Target="../tags/tag78.xml"/><Relationship Id="rId12" Type="http://schemas.openxmlformats.org/officeDocument/2006/relationships/slideLayout" Target="../slideLayouts/slideLayout15.xml"/><Relationship Id="rId17" Type="http://schemas.openxmlformats.org/officeDocument/2006/relationships/image" Target="../media/image61.png"/><Relationship Id="rId2" Type="http://schemas.openxmlformats.org/officeDocument/2006/relationships/tags" Target="../tags/tag73.xml"/><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5" Type="http://schemas.openxmlformats.org/officeDocument/2006/relationships/image" Target="../media/image59.jpeg"/><Relationship Id="rId10" Type="http://schemas.openxmlformats.org/officeDocument/2006/relationships/tags" Target="../tags/tag81.xml"/><Relationship Id="rId19" Type="http://schemas.openxmlformats.org/officeDocument/2006/relationships/image" Target="../media/image63.png"/><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image" Target="../media/image58.jpeg"/><Relationship Id="rId22"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74.jpe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76.jpe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so.csdn.net/so/search?q=AVL%E6%A0%91&amp;spm=1001.2101.3001.7020"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2.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15.xml"/><Relationship Id="rId5" Type="http://schemas.openxmlformats.org/officeDocument/2006/relationships/image" Target="../media/image96.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image" Target="../media/image113.png"/><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116.png"/><Relationship Id="rId4" Type="http://schemas.openxmlformats.org/officeDocument/2006/relationships/image" Target="../media/image115.png"/></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8.xml"/><Relationship Id="rId7" Type="http://schemas.openxmlformats.org/officeDocument/2006/relationships/notesSlide" Target="../notesSlides/notesSlide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15.xml"/><Relationship Id="rId5" Type="http://schemas.openxmlformats.org/officeDocument/2006/relationships/tags" Target="../tags/tag10.xml"/><Relationship Id="rId4" Type="http://schemas.openxmlformats.org/officeDocument/2006/relationships/tags" Target="../tags/tag9.xml"/><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3.xml"/><Relationship Id="rId7" Type="http://schemas.openxmlformats.org/officeDocument/2006/relationships/image" Target="../media/image21.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9.xml"/><Relationship Id="rId5" Type="http://schemas.openxmlformats.org/officeDocument/2006/relationships/slideLayout" Target="../slideLayouts/slideLayout15.xml"/><Relationship Id="rId4"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810585"/>
            <a:ext cx="10945216" cy="864096"/>
          </a:xfrm>
        </p:spPr>
        <p:txBody>
          <a:bodyPr vert="horz" wrap="square" lIns="121920" tIns="60960" rIns="121920" bIns="60960" numCol="1" anchor="t" anchorCtr="0"/>
          <a:lstStyle/>
          <a:p>
            <a:pPr lvl="0" algn="ctr"/>
            <a:r>
              <a:rPr lang="zh-CN" altLang="en-US" sz="4800" dirty="0">
                <a:solidFill>
                  <a:srgbClr val="254061"/>
                </a:solidFill>
                <a:effectLst>
                  <a:outerShdw blurRad="38100" dist="38100" dir="2700000" algn="tl">
                    <a:srgbClr val="000000">
                      <a:alpha val="43137"/>
                    </a:srgbClr>
                  </a:outerShdw>
                </a:effectLst>
                <a:latin typeface="微软雅黑"/>
                <a:ea typeface="微软雅黑"/>
              </a:rPr>
              <a:t>虚拟内存</a:t>
            </a: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6/6/2023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
        <p:nvSpPr>
          <p:cNvPr id="9" name="文本框 8">
            <a:extLst>
              <a:ext uri="{FF2B5EF4-FFF2-40B4-BE49-F238E27FC236}">
                <a16:creationId xmlns:a16="http://schemas.microsoft.com/office/drawing/2014/main" id="{E54FD899-3E16-D308-D149-F811532C5543}"/>
              </a:ext>
            </a:extLst>
          </p:cNvPr>
          <p:cNvSpPr txBox="1"/>
          <p:nvPr/>
        </p:nvSpPr>
        <p:spPr>
          <a:xfrm>
            <a:off x="6159042" y="2951685"/>
            <a:ext cx="5409565" cy="441960"/>
          </a:xfrm>
          <a:prstGeom prst="rect">
            <a:avLst/>
          </a:prstGeom>
          <a:noFill/>
        </p:spPr>
        <p:txBody>
          <a:bodyPr wrap="square" rtlCol="0">
            <a:noAutofit/>
          </a:bodyPr>
          <a:lstStyle/>
          <a:p>
            <a:r>
              <a:rPr lang="en-US" altLang="zh-CN"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Reporter </a:t>
            </a: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：陈艺雅、李成妍、李雨铮、廖曼菲</a:t>
            </a:r>
          </a:p>
        </p:txBody>
      </p:sp>
    </p:spTree>
    <p:extLst>
      <p:ext uri="{BB962C8B-B14F-4D97-AF65-F5344CB8AC3E}">
        <p14:creationId xmlns:p14="http://schemas.microsoft.com/office/powerpoint/2010/main" val="4650486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5F85A19-2D8B-B2E8-A4B1-71ACD86A5F21}"/>
              </a:ext>
            </a:extLst>
          </p:cNvPr>
          <p:cNvSpPr txBox="1"/>
          <p:nvPr>
            <p:custDataLst>
              <p:tags r:id="rId1"/>
            </p:custDataLst>
          </p:nvPr>
        </p:nvSpPr>
        <p:spPr>
          <a:xfrm>
            <a:off x="989772" y="982125"/>
            <a:ext cx="3952240" cy="706755"/>
          </a:xfrm>
          <a:prstGeom prst="rect">
            <a:avLst/>
          </a:prstGeom>
          <a:noFill/>
        </p:spPr>
        <p:txBody>
          <a:bodyPr wrap="square" rtlCol="0">
            <a:spAutoFit/>
          </a:bodyPr>
          <a:lstStyle/>
          <a:p>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内核虚拟地址空间初始化的函数</a:t>
            </a:r>
          </a:p>
          <a:p>
            <a:r>
              <a:rPr lang="en-US" altLang="zh-CN" sz="2000" dirty="0">
                <a:latin typeface="华文细黑" panose="02010600040101010101" pitchFamily="2" charset="-122"/>
                <a:ea typeface="华文细黑" panose="02010600040101010101" pitchFamily="2" charset="-122"/>
                <a:sym typeface="华文细黑" panose="02010600040101010101" pitchFamily="2" charset="-122"/>
              </a:rPr>
              <a:t>OsKSpaceInit</a:t>
            </a:r>
          </a:p>
        </p:txBody>
      </p:sp>
      <p:sp>
        <p:nvSpPr>
          <p:cNvPr id="5" name="文本框 4">
            <a:extLst>
              <a:ext uri="{FF2B5EF4-FFF2-40B4-BE49-F238E27FC236}">
                <a16:creationId xmlns:a16="http://schemas.microsoft.com/office/drawing/2014/main" id="{57B15A3E-E17F-4509-0148-23F7AE85E382}"/>
              </a:ext>
            </a:extLst>
          </p:cNvPr>
          <p:cNvSpPr txBox="1"/>
          <p:nvPr>
            <p:custDataLst>
              <p:tags r:id="rId2"/>
            </p:custDataLst>
          </p:nvPr>
        </p:nvSpPr>
        <p:spPr>
          <a:xfrm>
            <a:off x="1205593" y="1599565"/>
            <a:ext cx="4582795"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进程虚拟地址空间：</a:t>
            </a:r>
            <a:r>
              <a:rPr lang="zh-CN" altLang="en-US" sz="1600"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如右图</a:t>
            </a:r>
          </a:p>
        </p:txBody>
      </p:sp>
      <p:sp>
        <p:nvSpPr>
          <p:cNvPr id="6" name="文本框 5">
            <a:extLst>
              <a:ext uri="{FF2B5EF4-FFF2-40B4-BE49-F238E27FC236}">
                <a16:creationId xmlns:a16="http://schemas.microsoft.com/office/drawing/2014/main" id="{1763A86B-ED84-B57C-B49E-D84B917C288D}"/>
              </a:ext>
            </a:extLst>
          </p:cNvPr>
          <p:cNvSpPr txBox="1"/>
          <p:nvPr>
            <p:custDataLst>
              <p:tags r:id="rId3"/>
            </p:custDataLst>
          </p:nvPr>
        </p:nvSpPr>
        <p:spPr>
          <a:xfrm>
            <a:off x="1205593" y="1936750"/>
            <a:ext cx="7208520" cy="58356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rPr>
              <a:t>共享库的内存映射区域：</a:t>
            </a:r>
            <a:r>
              <a:rPr lang="zh-CN" altLang="en-US" sz="1600"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rPr>
              <a:t>一些标准的系统库，</a:t>
            </a:r>
            <a:r>
              <a:rPr lang="zh-CN" altLang="en-US" sz="1600" u="sng"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rPr>
              <a:t>此共享库在物理内存中仅存一份，每个进程的此区域虚拟地址都映射到此物理内存上</a:t>
            </a:r>
          </a:p>
        </p:txBody>
      </p:sp>
      <p:sp>
        <p:nvSpPr>
          <p:cNvPr id="7" name="文本框 6">
            <a:extLst>
              <a:ext uri="{FF2B5EF4-FFF2-40B4-BE49-F238E27FC236}">
                <a16:creationId xmlns:a16="http://schemas.microsoft.com/office/drawing/2014/main" id="{67DCF952-D4D1-6F43-5B07-21CDA095A65F}"/>
              </a:ext>
            </a:extLst>
          </p:cNvPr>
          <p:cNvSpPr txBox="1"/>
          <p:nvPr>
            <p:custDataLst>
              <p:tags r:id="rId4"/>
            </p:custDataLst>
          </p:nvPr>
        </p:nvSpPr>
        <p:spPr>
          <a:xfrm>
            <a:off x="1155936" y="2554190"/>
            <a:ext cx="7208520" cy="1063625"/>
          </a:xfrm>
          <a:prstGeom prst="rect">
            <a:avLst/>
          </a:prstGeom>
          <a:noFill/>
        </p:spPr>
        <p:txBody>
          <a:bodyPr wrap="square" rtlCol="0">
            <a:noAutofit/>
          </a:bodyPr>
          <a:lstStyle/>
          <a:p>
            <a:pPr marL="285750" indent="-285750">
              <a:buFont typeface="Arial" panose="020B0604020202020204" pitchFamily="34" charset="0"/>
              <a:buChar char="•"/>
            </a:pPr>
            <a:r>
              <a:rPr lang="zh-CN" altLang="en-US" sz="1600" b="1"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内核区：</a:t>
            </a:r>
            <a:r>
              <a:rPr lang="zh-CN" altLang="en-US" sz="1600"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操作系统自己的代码、数据、栈空间，</a:t>
            </a:r>
            <a:r>
              <a:rPr lang="zh-CN" altLang="en-US" sz="1600" u="sng"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内核在物理内存中仅存一份，每个进程的此区域虚拟地址都映射到此物理内存上</a:t>
            </a:r>
            <a:endParaRPr lang="zh-CN" altLang="en-US" sz="1600" u="sng"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endParaRPr>
          </a:p>
          <a:p>
            <a:pPr marL="285750" indent="-285750">
              <a:buFont typeface="Arial" panose="020B0604020202020204" pitchFamily="34" charset="0"/>
              <a:buChar char="•"/>
            </a:pPr>
            <a:endParaRPr lang="zh-CN" altLang="en-US" sz="1600"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8" name="图片 7">
            <a:extLst>
              <a:ext uri="{FF2B5EF4-FFF2-40B4-BE49-F238E27FC236}">
                <a16:creationId xmlns:a16="http://schemas.microsoft.com/office/drawing/2014/main" id="{795BAB07-D811-F0F3-29C0-E40777B8AE85}"/>
              </a:ext>
            </a:extLst>
          </p:cNvPr>
          <p:cNvPicPr/>
          <p:nvPr/>
        </p:nvPicPr>
        <p:blipFill>
          <a:blip r:embed="rId9"/>
          <a:stretch>
            <a:fillRect/>
          </a:stretch>
        </p:blipFill>
        <p:spPr>
          <a:xfrm>
            <a:off x="209514" y="3558576"/>
            <a:ext cx="8112125" cy="1891665"/>
          </a:xfrm>
          <a:prstGeom prst="rect">
            <a:avLst/>
          </a:prstGeom>
          <a:noFill/>
          <a:ln w="9525">
            <a:noFill/>
          </a:ln>
        </p:spPr>
      </p:pic>
      <p:sp>
        <p:nvSpPr>
          <p:cNvPr id="11" name="文本框 10">
            <a:extLst>
              <a:ext uri="{FF2B5EF4-FFF2-40B4-BE49-F238E27FC236}">
                <a16:creationId xmlns:a16="http://schemas.microsoft.com/office/drawing/2014/main" id="{A2093EFC-13AD-F9D2-0909-9DC552A49FA0}"/>
              </a:ext>
            </a:extLst>
          </p:cNvPr>
          <p:cNvSpPr txBox="1"/>
          <p:nvPr>
            <p:custDataLst>
              <p:tags r:id="rId5"/>
            </p:custDataLst>
          </p:nvPr>
        </p:nvSpPr>
        <p:spPr>
          <a:xfrm>
            <a:off x="6115685" y="1143635"/>
            <a:ext cx="6230620" cy="306705"/>
          </a:xfrm>
          <a:prstGeom prst="rect">
            <a:avLst/>
          </a:prstGeom>
          <a:noFill/>
        </p:spPr>
        <p:txBody>
          <a:bodyPr wrap="square" rtlCol="0">
            <a:spAutoFit/>
          </a:bodyPr>
          <a:lstStyle/>
          <a:p>
            <a:r>
              <a:rPr lang="en-US" sz="14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a:t>
            </a:r>
            <a:r>
              <a:rPr lang="zh-CN" altLang="en-US" sz="14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对内核进程的虚拟地址空间进行初始化</a:t>
            </a:r>
          </a:p>
        </p:txBody>
      </p:sp>
      <p:pic>
        <p:nvPicPr>
          <p:cNvPr id="12" name="图片 11">
            <a:extLst>
              <a:ext uri="{FF2B5EF4-FFF2-40B4-BE49-F238E27FC236}">
                <a16:creationId xmlns:a16="http://schemas.microsoft.com/office/drawing/2014/main" id="{E44BB9DB-C778-F230-44B9-46EB2D95081E}"/>
              </a:ext>
            </a:extLst>
          </p:cNvPr>
          <p:cNvPicPr/>
          <p:nvPr/>
        </p:nvPicPr>
        <p:blipFill>
          <a:blip r:embed="rId10"/>
          <a:srcRect t="22558" b="24261"/>
          <a:stretch>
            <a:fillRect/>
          </a:stretch>
        </p:blipFill>
        <p:spPr>
          <a:xfrm>
            <a:off x="8456930" y="1475740"/>
            <a:ext cx="3550920" cy="2646045"/>
          </a:xfrm>
          <a:prstGeom prst="rect">
            <a:avLst/>
          </a:prstGeom>
          <a:noFill/>
          <a:ln w="9525">
            <a:noFill/>
          </a:ln>
        </p:spPr>
      </p:pic>
      <p:sp>
        <p:nvSpPr>
          <p:cNvPr id="13" name="文本框 12">
            <a:extLst>
              <a:ext uri="{FF2B5EF4-FFF2-40B4-BE49-F238E27FC236}">
                <a16:creationId xmlns:a16="http://schemas.microsoft.com/office/drawing/2014/main" id="{F1942E3B-0FA6-C9D8-F687-03DD609CAF0B}"/>
              </a:ext>
            </a:extLst>
          </p:cNvPr>
          <p:cNvSpPr txBox="1"/>
          <p:nvPr>
            <p:custDataLst>
              <p:tags r:id="rId6"/>
            </p:custDataLst>
          </p:nvPr>
        </p:nvSpPr>
        <p:spPr>
          <a:xfrm>
            <a:off x="8540884" y="4260649"/>
            <a:ext cx="3290570" cy="1837055"/>
          </a:xfrm>
          <a:prstGeom prst="rect">
            <a:avLst/>
          </a:prstGeom>
          <a:noFill/>
        </p:spPr>
        <p:txBody>
          <a:bodyPr wrap="square" rtlCol="0">
            <a:noAutofit/>
          </a:bodyPr>
          <a:lstStyle/>
          <a:p>
            <a:pPr indent="0">
              <a:buFont typeface="Arial" panose="020B0604020202020204" pitchFamily="34" charset="0"/>
              <a:buNone/>
            </a:pPr>
            <a:r>
              <a:rPr lang="zh-CN" sz="1600" dirty="0">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1</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）初始化虚拟空间链表互斥锁；</a:t>
            </a:r>
          </a:p>
          <a:p>
            <a:pPr indent="0">
              <a:buFont typeface="Arial" panose="020B0604020202020204" pitchFamily="34" charset="0"/>
              <a:buNone/>
            </a:pPr>
            <a:endParaRPr lang="zh-CN" altLang="en-US" sz="1600" dirty="0">
              <a:latin typeface="华文细黑" panose="02010600040101010101" pitchFamily="2" charset="-122"/>
              <a:ea typeface="华文细黑" panose="02010600040101010101" pitchFamily="2" charset="-122"/>
              <a:sym typeface="华文细黑" panose="02010600040101010101" pitchFamily="2" charset="-122"/>
            </a:endParaRPr>
          </a:p>
          <a:p>
            <a:pPr indent="0">
              <a:buFont typeface="Arial" panose="020B0604020202020204" pitchFamily="34" charset="0"/>
              <a:buNone/>
            </a:pP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2</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）初始化内核进程虚拟空间</a:t>
            </a:r>
            <a:r>
              <a:rPr lang="zh-CN" altLang="en-US" sz="1600" dirty="0">
                <a:solidFill>
                  <a:schemeClr val="tx2">
                    <a:lumMod val="60000"/>
                    <a:lumOff val="40000"/>
                  </a:schemeClr>
                </a:solidFill>
                <a:latin typeface="华文细黑" panose="02010600040101010101" pitchFamily="2" charset="-122"/>
                <a:ea typeface="华文细黑" panose="02010600040101010101" pitchFamily="2" charset="-122"/>
                <a:sym typeface="华文细黑" panose="02010600040101010101" pitchFamily="2" charset="-122"/>
              </a:rPr>
              <a:t>（物理内存和虚拟内存都连续）</a:t>
            </a:r>
            <a:r>
              <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a:t>
            </a:r>
          </a:p>
          <a:p>
            <a:pPr indent="0">
              <a:buFont typeface="Arial" panose="020B0604020202020204" pitchFamily="34" charset="0"/>
              <a:buNone/>
            </a:pP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内核动态分配进程空间</a:t>
            </a:r>
            <a:r>
              <a:rPr lang="zh-CN" altLang="en-US" sz="1600" dirty="0">
                <a:solidFill>
                  <a:schemeClr val="tx2">
                    <a:lumMod val="60000"/>
                    <a:lumOff val="40000"/>
                  </a:schemeClr>
                </a:solidFill>
                <a:latin typeface="华文细黑" panose="02010600040101010101" pitchFamily="2" charset="-122"/>
                <a:ea typeface="华文细黑" panose="02010600040101010101" pitchFamily="2" charset="-122"/>
                <a:sym typeface="华文细黑" panose="02010600040101010101" pitchFamily="2" charset="-122"/>
              </a:rPr>
              <a:t>（虚拟内存连续但物理内存不连续）</a:t>
            </a:r>
            <a:r>
              <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a:t>
            </a:r>
            <a:endParaRPr lang="zh-CN" altLang="en-US" sz="1600" dirty="0">
              <a:latin typeface="华文细黑" panose="02010600040101010101" pitchFamily="2" charset="-122"/>
              <a:ea typeface="华文细黑" panose="02010600040101010101" pitchFamily="2" charset="-122"/>
              <a:sym typeface="华文细黑" panose="02010600040101010101" pitchFamily="2" charset="-122"/>
            </a:endParaRPr>
          </a:p>
          <a:p>
            <a:pPr indent="0">
              <a:buFont typeface="Arial" panose="020B0604020202020204" pitchFamily="34" charset="0"/>
              <a:buNone/>
            </a:pPr>
            <a:r>
              <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（设置各种开始地址和大小，并不是实际分配）</a:t>
            </a:r>
          </a:p>
        </p:txBody>
      </p:sp>
    </p:spTree>
    <p:extLst>
      <p:ext uri="{BB962C8B-B14F-4D97-AF65-F5344CB8AC3E}">
        <p14:creationId xmlns:p14="http://schemas.microsoft.com/office/powerpoint/2010/main" val="152401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750"/>
                                        <p:tgtEl>
                                          <p:spTgt spid="3"/>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750"/>
                                        <p:tgtEl>
                                          <p:spTgt spid="5"/>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750"/>
                                        <p:tgtEl>
                                          <p:spTgt spid="6"/>
                                        </p:tgtEl>
                                      </p:cBhvr>
                                    </p:animEffect>
                                  </p:childTnLst>
                                </p:cTn>
                              </p:par>
                              <p:par>
                                <p:cTn id="14" presetID="22" presetClass="entr" presetSubtype="2" fill="hold" grpId="0" nodeType="withEffect">
                                  <p:stCondLst>
                                    <p:cond delay="150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750"/>
                                        <p:tgtEl>
                                          <p:spTgt spid="7"/>
                                        </p:tgtEl>
                                      </p:cBhvr>
                                    </p:animEffect>
                                  </p:childTnLst>
                                </p:cTn>
                              </p:par>
                              <p:par>
                                <p:cTn id="17" presetID="22" presetClass="entr" presetSubtype="2" fill="hold" grpId="0" nodeType="withEffect">
                                  <p:stCondLst>
                                    <p:cond delay="1500"/>
                                  </p:stCondLst>
                                  <p:childTnLst>
                                    <p:set>
                                      <p:cBhvr>
                                        <p:cTn id="18" dur="1" fill="hold">
                                          <p:stCondLst>
                                            <p:cond delay="0"/>
                                          </p:stCondLst>
                                        </p:cTn>
                                        <p:tgtEl>
                                          <p:spTgt spid="11"/>
                                        </p:tgtEl>
                                        <p:attrNameLst>
                                          <p:attrName>style.visibility</p:attrName>
                                        </p:attrNameLst>
                                      </p:cBhvr>
                                      <p:to>
                                        <p:strVal val="visible"/>
                                      </p:to>
                                    </p:set>
                                    <p:animEffect transition="in" filter="wipe(right)">
                                      <p:cBhvr>
                                        <p:cTn id="19" dur="750"/>
                                        <p:tgtEl>
                                          <p:spTgt spid="11"/>
                                        </p:tgtEl>
                                      </p:cBhvr>
                                    </p:animEffect>
                                  </p:childTnLst>
                                </p:cTn>
                              </p:par>
                              <p:par>
                                <p:cTn id="20" presetID="22" presetClass="entr" presetSubtype="2" fill="hold" grpId="0" nodeType="withEffect">
                                  <p:stCondLst>
                                    <p:cond delay="150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6D9099F-B2E1-173E-EE1C-F14AFB544094}"/>
              </a:ext>
            </a:extLst>
          </p:cNvPr>
          <p:cNvSpPr txBox="1"/>
          <p:nvPr>
            <p:custDataLst>
              <p:tags r:id="rId1"/>
            </p:custDataLst>
          </p:nvPr>
        </p:nvSpPr>
        <p:spPr>
          <a:xfrm>
            <a:off x="1220470" y="647700"/>
            <a:ext cx="4431665" cy="706755"/>
          </a:xfrm>
          <a:prstGeom prst="rect">
            <a:avLst/>
          </a:prstGeom>
          <a:noFill/>
        </p:spPr>
        <p:txBody>
          <a:bodyPr wrap="square" rtlCol="0">
            <a:spAutoFit/>
          </a:bodyPr>
          <a:lstStyle/>
          <a:p>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用户进程虚拟地址空间初始化的函数</a:t>
            </a:r>
          </a:p>
          <a:p>
            <a:r>
              <a:rPr lang="en-US" altLang="zh-CN" sz="2000" dirty="0">
                <a:latin typeface="华文细黑" panose="02010600040101010101" pitchFamily="2" charset="-122"/>
                <a:ea typeface="华文细黑" panose="02010600040101010101" pitchFamily="2" charset="-122"/>
                <a:sym typeface="华文细黑" panose="02010600040101010101" pitchFamily="2" charset="-122"/>
              </a:rPr>
              <a:t>OsCreateUserVmSpace</a:t>
            </a:r>
          </a:p>
        </p:txBody>
      </p:sp>
      <p:sp>
        <p:nvSpPr>
          <p:cNvPr id="5" name="文本框 4">
            <a:extLst>
              <a:ext uri="{FF2B5EF4-FFF2-40B4-BE49-F238E27FC236}">
                <a16:creationId xmlns:a16="http://schemas.microsoft.com/office/drawing/2014/main" id="{24655F30-3F8D-8EAA-E717-0B57C298BFAE}"/>
              </a:ext>
            </a:extLst>
          </p:cNvPr>
          <p:cNvSpPr txBox="1"/>
          <p:nvPr>
            <p:custDataLst>
              <p:tags r:id="rId2"/>
            </p:custDataLst>
          </p:nvPr>
        </p:nvSpPr>
        <p:spPr>
          <a:xfrm>
            <a:off x="1341755" y="1450340"/>
            <a:ext cx="6257290" cy="337185"/>
          </a:xfrm>
          <a:prstGeom prst="rect">
            <a:avLst/>
          </a:prstGeom>
          <a:noFill/>
        </p:spPr>
        <p:txBody>
          <a:bodyPr wrap="square" rtlCol="0">
            <a:spAutoFit/>
          </a:bodyPr>
          <a:lstStyle/>
          <a:p>
            <a:pPr marL="285750" indent="-285750">
              <a:buFont typeface="Arial" panose="020B0604020202020204" pitchFamily="34" charset="0"/>
              <a:buChar char="•"/>
            </a:pPr>
            <a:r>
              <a:rPr lang="en-US" altLang="zh-CN" sz="1600" b="1"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MMU</a:t>
            </a:r>
            <a:r>
              <a:rPr lang="zh-CN" altLang="en-US" sz="1600" b="1"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页表链表：</a:t>
            </a:r>
            <a:r>
              <a:rPr lang="zh-CN" altLang="en-US" sz="1600"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此链表用来维护该进程空间映射的内存页</a:t>
            </a:r>
          </a:p>
        </p:txBody>
      </p:sp>
      <p:sp>
        <p:nvSpPr>
          <p:cNvPr id="6" name="文本框 5">
            <a:extLst>
              <a:ext uri="{FF2B5EF4-FFF2-40B4-BE49-F238E27FC236}">
                <a16:creationId xmlns:a16="http://schemas.microsoft.com/office/drawing/2014/main" id="{378E47CE-33BF-3E63-5B02-AEF097A7C7CF}"/>
              </a:ext>
            </a:extLst>
          </p:cNvPr>
          <p:cNvSpPr txBox="1"/>
          <p:nvPr>
            <p:custDataLst>
              <p:tags r:id="rId3"/>
            </p:custDataLst>
          </p:nvPr>
        </p:nvSpPr>
        <p:spPr>
          <a:xfrm>
            <a:off x="5269230" y="1143635"/>
            <a:ext cx="6230620" cy="306705"/>
          </a:xfrm>
          <a:prstGeom prst="rect">
            <a:avLst/>
          </a:prstGeom>
          <a:noFill/>
        </p:spPr>
        <p:txBody>
          <a:bodyPr wrap="square" rtlCol="0">
            <a:spAutoFit/>
          </a:bodyPr>
          <a:lstStyle/>
          <a:p>
            <a:r>
              <a:rPr lang="en-US" sz="14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a:t>
            </a:r>
            <a:r>
              <a:rPr lang="zh-CN" altLang="en-US" sz="14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创建用户进程的虚拟地址空间</a:t>
            </a:r>
          </a:p>
        </p:txBody>
      </p:sp>
      <p:pic>
        <p:nvPicPr>
          <p:cNvPr id="7" name="图片 6">
            <a:extLst>
              <a:ext uri="{FF2B5EF4-FFF2-40B4-BE49-F238E27FC236}">
                <a16:creationId xmlns:a16="http://schemas.microsoft.com/office/drawing/2014/main" id="{B62DAF51-0A95-E29E-7C0F-A7A487430747}"/>
              </a:ext>
            </a:extLst>
          </p:cNvPr>
          <p:cNvPicPr/>
          <p:nvPr/>
        </p:nvPicPr>
        <p:blipFill>
          <a:blip r:embed="rId7"/>
          <a:stretch>
            <a:fillRect/>
          </a:stretch>
        </p:blipFill>
        <p:spPr>
          <a:xfrm>
            <a:off x="758190" y="1941830"/>
            <a:ext cx="6364605" cy="4758690"/>
          </a:xfrm>
          <a:prstGeom prst="rect">
            <a:avLst/>
          </a:prstGeom>
          <a:noFill/>
          <a:ln w="9525">
            <a:noFill/>
          </a:ln>
        </p:spPr>
      </p:pic>
      <p:sp>
        <p:nvSpPr>
          <p:cNvPr id="8" name="文本框 7">
            <a:extLst>
              <a:ext uri="{FF2B5EF4-FFF2-40B4-BE49-F238E27FC236}">
                <a16:creationId xmlns:a16="http://schemas.microsoft.com/office/drawing/2014/main" id="{B287E1FF-3D5E-5CC8-F05E-5C269187CBBB}"/>
              </a:ext>
            </a:extLst>
          </p:cNvPr>
          <p:cNvSpPr txBox="1"/>
          <p:nvPr>
            <p:custDataLst>
              <p:tags r:id="rId4"/>
            </p:custDataLst>
          </p:nvPr>
        </p:nvSpPr>
        <p:spPr>
          <a:xfrm>
            <a:off x="7738745" y="2341264"/>
            <a:ext cx="3761105" cy="3440430"/>
          </a:xfrm>
          <a:prstGeom prst="rect">
            <a:avLst/>
          </a:prstGeom>
          <a:noFill/>
        </p:spPr>
        <p:txBody>
          <a:bodyPr wrap="square" rtlCol="0">
            <a:noAutofit/>
          </a:bodyPr>
          <a:lstStyle/>
          <a:p>
            <a:pPr indent="0">
              <a:buFont typeface="Arial" panose="020B0604020202020204" pitchFamily="34" charset="0"/>
              <a:buNone/>
            </a:pPr>
            <a:r>
              <a:rPr lang="zh-CN" sz="1600" dirty="0">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1</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）为虚拟地址空间结构体申请内存；</a:t>
            </a:r>
          </a:p>
          <a:p>
            <a:pPr indent="0">
              <a:buFont typeface="Arial" panose="020B0604020202020204" pitchFamily="34" charset="0"/>
              <a:buNone/>
            </a:pPr>
            <a:endParaRPr lang="zh-CN" altLang="en-US" sz="1600" dirty="0">
              <a:latin typeface="华文细黑" panose="02010600040101010101" pitchFamily="2" charset="-122"/>
              <a:ea typeface="华文细黑" panose="02010600040101010101" pitchFamily="2" charset="-122"/>
              <a:sym typeface="华文细黑" panose="02010600040101010101" pitchFamily="2" charset="-122"/>
            </a:endParaRPr>
          </a:p>
          <a:p>
            <a:pPr indent="0">
              <a:buFont typeface="Arial" panose="020B0604020202020204" pitchFamily="34" charset="0"/>
              <a:buNone/>
            </a:pPr>
            <a:endParaRPr lang="zh-CN" altLang="en-US" sz="1600" dirty="0">
              <a:latin typeface="华文细黑" panose="02010600040101010101" pitchFamily="2" charset="-122"/>
              <a:ea typeface="华文细黑" panose="02010600040101010101" pitchFamily="2" charset="-122"/>
              <a:sym typeface="华文细黑" panose="02010600040101010101" pitchFamily="2" charset="-122"/>
            </a:endParaRPr>
          </a:p>
          <a:p>
            <a:pPr indent="0">
              <a:buFont typeface="Arial" panose="020B0604020202020204" pitchFamily="34" charset="0"/>
              <a:buNone/>
            </a:pP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2</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）设置虚实映射页表保存的内存区域</a:t>
            </a:r>
            <a:r>
              <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（申请内存页，调用memset_s()初始化为0，此内存页作为页表转换基地址TTB，虚实映射的页表保存在这个内存区域）；</a:t>
            </a:r>
          </a:p>
          <a:p>
            <a:pPr indent="0">
              <a:buFont typeface="Arial" panose="020B0604020202020204" pitchFamily="34" charset="0"/>
              <a:buNone/>
            </a:pPr>
            <a:endPar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a:p>
            <a:pPr indent="0">
              <a:buFont typeface="Arial" panose="020B0604020202020204" pitchFamily="34" charset="0"/>
              <a:buNone/>
            </a:pPr>
            <a:r>
              <a:rPr lang="zh-CN" sz="1600" b="1" dirty="0">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b="1" dirty="0">
                <a:latin typeface="华文细黑" panose="02010600040101010101" pitchFamily="2" charset="-122"/>
                <a:ea typeface="华文细黑" panose="02010600040101010101" pitchFamily="2" charset="-122"/>
                <a:sym typeface="华文细黑" panose="02010600040101010101" pitchFamily="2" charset="-122"/>
              </a:rPr>
              <a:t>3</a:t>
            </a:r>
            <a:r>
              <a:rPr lang="zh-CN" altLang="en-US" sz="1600" b="1" dirty="0">
                <a:latin typeface="华文细黑" panose="02010600040101010101" pitchFamily="2" charset="-122"/>
                <a:ea typeface="华文细黑" panose="02010600040101010101" pitchFamily="2" charset="-122"/>
                <a:sym typeface="华文细黑" panose="02010600040101010101" pitchFamily="2" charset="-122"/>
              </a:rPr>
              <a:t>）初始化用户进程虚拟地址空间；</a:t>
            </a:r>
          </a:p>
          <a:p>
            <a:pPr indent="0">
              <a:buFont typeface="Arial" panose="020B0604020202020204" pitchFamily="34" charset="0"/>
              <a:buNone/>
            </a:pP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4</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）获取虚拟地址对应的物理页结构体地址</a:t>
            </a:r>
            <a:r>
              <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（若初始化失败，释放申请的内存）</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a:t>
            </a:r>
          </a:p>
          <a:p>
            <a:pPr indent="0">
              <a:buFont typeface="Arial" panose="020B0604020202020204" pitchFamily="34" charset="0"/>
              <a:buNone/>
            </a:pP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5</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）把物理页加入虚拟空间中的MMU的页表链表中</a:t>
            </a:r>
          </a:p>
          <a:p>
            <a:pPr indent="0">
              <a:buFont typeface="Arial" panose="020B0604020202020204" pitchFamily="34" charset="0"/>
              <a:buNone/>
            </a:pPr>
            <a:endPar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a:p>
            <a:pPr indent="0">
              <a:buFont typeface="Arial" panose="020B0604020202020204" pitchFamily="34" charset="0"/>
              <a:buNone/>
            </a:pPr>
            <a:endPar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extLst>
      <p:ext uri="{BB962C8B-B14F-4D97-AF65-F5344CB8AC3E}">
        <p14:creationId xmlns:p14="http://schemas.microsoft.com/office/powerpoint/2010/main" val="147857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750"/>
                                        <p:tgtEl>
                                          <p:spTgt spid="3"/>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750"/>
                                        <p:tgtEl>
                                          <p:spTgt spid="5"/>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750"/>
                                        <p:tgtEl>
                                          <p:spTgt spid="6"/>
                                        </p:tgtEl>
                                      </p:cBhvr>
                                    </p:animEffect>
                                  </p:childTnLst>
                                </p:cTn>
                              </p:par>
                              <p:par>
                                <p:cTn id="14" presetID="22" presetClass="entr" presetSubtype="2" fill="hold" grpId="0" nodeType="withEffect">
                                  <p:stCondLst>
                                    <p:cond delay="15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3F4CF39-0795-CE0A-22C6-7CD360DA6220}"/>
              </a:ext>
            </a:extLst>
          </p:cNvPr>
          <p:cNvPicPr/>
          <p:nvPr/>
        </p:nvPicPr>
        <p:blipFill>
          <a:blip r:embed="rId8"/>
          <a:stretch>
            <a:fillRect/>
          </a:stretch>
        </p:blipFill>
        <p:spPr>
          <a:xfrm>
            <a:off x="1599565" y="511810"/>
            <a:ext cx="4253230" cy="2216785"/>
          </a:xfrm>
          <a:prstGeom prst="rect">
            <a:avLst/>
          </a:prstGeom>
          <a:noFill/>
          <a:ln w="9525">
            <a:noFill/>
          </a:ln>
        </p:spPr>
      </p:pic>
      <p:sp>
        <p:nvSpPr>
          <p:cNvPr id="4" name="文本框 3">
            <a:extLst>
              <a:ext uri="{FF2B5EF4-FFF2-40B4-BE49-F238E27FC236}">
                <a16:creationId xmlns:a16="http://schemas.microsoft.com/office/drawing/2014/main" id="{1FF85F41-29F2-8FFD-6C09-EA12A3830892}"/>
              </a:ext>
            </a:extLst>
          </p:cNvPr>
          <p:cNvSpPr txBox="1"/>
          <p:nvPr/>
        </p:nvSpPr>
        <p:spPr>
          <a:xfrm>
            <a:off x="1614170" y="2829560"/>
            <a:ext cx="4641215" cy="398780"/>
          </a:xfrm>
          <a:prstGeom prst="rect">
            <a:avLst/>
          </a:prstGeom>
          <a:noFill/>
        </p:spPr>
        <p:txBody>
          <a:bodyPr wrap="square" rtlCol="0">
            <a:spAutoFit/>
          </a:bodyPr>
          <a:lstStyle/>
          <a:p>
            <a:r>
              <a:rPr lang="zh-CN" altLang="en-US" sz="2000" b="1" dirty="0">
                <a:latin typeface="华文细黑" panose="02010600040101010101" pitchFamily="2" charset="-122"/>
                <a:ea typeface="华文细黑" panose="02010600040101010101" pitchFamily="2" charset="-122"/>
                <a:sym typeface="华文细黑" panose="02010600040101010101" pitchFamily="2" charset="-122"/>
              </a:rPr>
              <a:t>初始化内核进程虚拟地址空间</a:t>
            </a:r>
          </a:p>
        </p:txBody>
      </p:sp>
      <p:pic>
        <p:nvPicPr>
          <p:cNvPr id="5" name="图片 4">
            <a:extLst>
              <a:ext uri="{FF2B5EF4-FFF2-40B4-BE49-F238E27FC236}">
                <a16:creationId xmlns:a16="http://schemas.microsoft.com/office/drawing/2014/main" id="{42546371-7D97-C7CD-AB28-3BD272A76CFD}"/>
              </a:ext>
            </a:extLst>
          </p:cNvPr>
          <p:cNvPicPr/>
          <p:nvPr/>
        </p:nvPicPr>
        <p:blipFill>
          <a:blip r:embed="rId9"/>
          <a:srcRect l="42077" t="39388" r="40297" b="25737"/>
          <a:stretch>
            <a:fillRect/>
          </a:stretch>
        </p:blipFill>
        <p:spPr>
          <a:xfrm>
            <a:off x="95885" y="3469640"/>
            <a:ext cx="1536065" cy="2589530"/>
          </a:xfrm>
          <a:prstGeom prst="rect">
            <a:avLst/>
          </a:prstGeom>
          <a:noFill/>
          <a:ln w="9525">
            <a:noFill/>
          </a:ln>
        </p:spPr>
      </p:pic>
      <p:sp>
        <p:nvSpPr>
          <p:cNvPr id="6" name="文本框 5">
            <a:extLst>
              <a:ext uri="{FF2B5EF4-FFF2-40B4-BE49-F238E27FC236}">
                <a16:creationId xmlns:a16="http://schemas.microsoft.com/office/drawing/2014/main" id="{55B5C964-86FF-C76C-99F5-22628FBF6FE1}"/>
              </a:ext>
            </a:extLst>
          </p:cNvPr>
          <p:cNvSpPr txBox="1"/>
          <p:nvPr>
            <p:custDataLst>
              <p:tags r:id="rId1"/>
            </p:custDataLst>
          </p:nvPr>
        </p:nvSpPr>
        <p:spPr>
          <a:xfrm>
            <a:off x="1553210" y="3228340"/>
            <a:ext cx="4582795" cy="829945"/>
          </a:xfrm>
          <a:prstGeom prst="rect">
            <a:avLst/>
          </a:prstGeom>
          <a:noFill/>
        </p:spPr>
        <p:txBody>
          <a:bodyPr wrap="square" rtlCol="0">
            <a:spAutoFit/>
          </a:bodyPr>
          <a:lstStyle/>
          <a:p>
            <a:pPr indent="0">
              <a:buFont typeface="Arial" panose="020B0604020202020204" pitchFamily="34" charset="0"/>
              <a:buNone/>
            </a:pPr>
            <a:r>
              <a:rPr lang="zh-CN" altLang="en-US" sz="1600"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1</a:t>
            </a:r>
            <a:r>
              <a:rPr lang="zh-CN" altLang="en-US" sz="1600"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）处设置地址空间的开始地址和大小</a:t>
            </a:r>
          </a:p>
          <a:p>
            <a:pPr indent="0">
              <a:buFont typeface="Arial" panose="020B0604020202020204" pitchFamily="34" charset="0"/>
              <a:buNone/>
            </a:pPr>
            <a:r>
              <a:rPr lang="zh-CN" altLang="en-US" sz="1600"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rPr>
              <a:t>2</a:t>
            </a:r>
            <a:r>
              <a:rPr lang="zh-CN" altLang="en-US" sz="1600"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rPr>
              <a:t>）处设置映射区的开始地址和大小</a:t>
            </a:r>
          </a:p>
          <a:p>
            <a:pPr indent="0">
              <a:buFont typeface="Arial" panose="020B0604020202020204" pitchFamily="34" charset="0"/>
              <a:buNone/>
            </a:pPr>
            <a:endParaRPr lang="zh-CN" altLang="en-US" sz="1600"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7" name="文本框 6">
            <a:extLst>
              <a:ext uri="{FF2B5EF4-FFF2-40B4-BE49-F238E27FC236}">
                <a16:creationId xmlns:a16="http://schemas.microsoft.com/office/drawing/2014/main" id="{15400057-F303-D0E0-C6A8-5C2A694E81F8}"/>
              </a:ext>
            </a:extLst>
          </p:cNvPr>
          <p:cNvSpPr txBox="1"/>
          <p:nvPr>
            <p:custDataLst>
              <p:tags r:id="rId2"/>
            </p:custDataLst>
          </p:nvPr>
        </p:nvSpPr>
        <p:spPr>
          <a:xfrm>
            <a:off x="1932305" y="3775710"/>
            <a:ext cx="4121150" cy="892175"/>
          </a:xfrm>
          <a:prstGeom prst="rect">
            <a:avLst/>
          </a:prstGeom>
          <a:noFill/>
        </p:spPr>
        <p:txBody>
          <a:bodyPr wrap="square" rtlCol="0">
            <a:noAutofit/>
          </a:bodyPr>
          <a:lstStyle/>
          <a:p>
            <a:pPr indent="0">
              <a:buFont typeface="Arial" panose="020B0604020202020204" pitchFamily="34" charset="0"/>
              <a:buNone/>
            </a:pPr>
            <a:r>
              <a:rPr lang="zh-CN" altLang="en-US" sz="1600" b="1" dirty="0">
                <a:solidFill>
                  <a:srgbClr val="70A8A7"/>
                </a:solidFill>
                <a:latin typeface="华文细黑" panose="02010600040101010101" pitchFamily="2" charset="-122"/>
                <a:ea typeface="华文细黑" panose="02010600040101010101" pitchFamily="2" charset="-122"/>
                <a:sym typeface="华文细黑" panose="02010600040101010101" pitchFamily="2" charset="-122"/>
              </a:rPr>
              <a:t>对内核进程来说，整个虚拟地址空间中只有映射区域，因此虚拟地址空间和映射区域的开始地址和大小都是相同的。</a:t>
            </a:r>
          </a:p>
          <a:p>
            <a:pPr indent="0">
              <a:buFont typeface="Arial" panose="020B0604020202020204" pitchFamily="34" charset="0"/>
              <a:buNone/>
            </a:pPr>
            <a:endParaRPr lang="zh-CN" altLang="en-US" sz="1600" b="1" dirty="0">
              <a:solidFill>
                <a:srgbClr val="70A8A7"/>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8" name="文本框 7">
            <a:extLst>
              <a:ext uri="{FF2B5EF4-FFF2-40B4-BE49-F238E27FC236}">
                <a16:creationId xmlns:a16="http://schemas.microsoft.com/office/drawing/2014/main" id="{D024D133-49F1-C168-1AD5-12A616714D5F}"/>
              </a:ext>
            </a:extLst>
          </p:cNvPr>
          <p:cNvSpPr txBox="1"/>
          <p:nvPr/>
        </p:nvSpPr>
        <p:spPr>
          <a:xfrm>
            <a:off x="1553210" y="4667885"/>
            <a:ext cx="4036695" cy="337185"/>
          </a:xfrm>
          <a:prstGeom prst="rect">
            <a:avLst/>
          </a:prstGeom>
          <a:noFill/>
        </p:spPr>
        <p:txBody>
          <a:bodyPr wrap="square" rtlCol="0" anchor="t">
            <a:spAutoFit/>
          </a:bodyPr>
          <a:lstStyle/>
          <a:p>
            <a:pPr indent="0">
              <a:buFont typeface="Arial" panose="020B0604020202020204" pitchFamily="34" charset="0"/>
              <a:buNone/>
            </a:pPr>
            <a:r>
              <a:rPr lang="zh-CN" altLang="en-US" sz="1600"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3</a:t>
            </a:r>
            <a:r>
              <a:rPr lang="zh-CN" altLang="en-US" sz="1600"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）处调用通用地址空间初始化函数</a:t>
            </a:r>
          </a:p>
        </p:txBody>
      </p:sp>
      <p:sp>
        <p:nvSpPr>
          <p:cNvPr id="9" name="文本框 8">
            <a:extLst>
              <a:ext uri="{FF2B5EF4-FFF2-40B4-BE49-F238E27FC236}">
                <a16:creationId xmlns:a16="http://schemas.microsoft.com/office/drawing/2014/main" id="{B40ACA86-3415-18B1-5761-5E69E32838BF}"/>
              </a:ext>
            </a:extLst>
          </p:cNvPr>
          <p:cNvSpPr txBox="1"/>
          <p:nvPr>
            <p:custDataLst>
              <p:tags r:id="rId3"/>
            </p:custDataLst>
          </p:nvPr>
        </p:nvSpPr>
        <p:spPr>
          <a:xfrm>
            <a:off x="6464300" y="1181735"/>
            <a:ext cx="4582795" cy="583565"/>
          </a:xfrm>
          <a:prstGeom prst="rect">
            <a:avLst/>
          </a:prstGeom>
          <a:noFill/>
        </p:spPr>
        <p:txBody>
          <a:bodyPr wrap="square" rtlCol="0">
            <a:noAutofit/>
          </a:bodyPr>
          <a:lstStyle/>
          <a:p>
            <a:pPr indent="0" algn="l">
              <a:buFont typeface="Arial" panose="020B0604020202020204" pitchFamily="34" charset="0"/>
              <a:buNone/>
            </a:pPr>
            <a:r>
              <a:rPr lang="zh-CN" altLang="en-US" sz="1600"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1</a:t>
            </a:r>
            <a:r>
              <a:rPr lang="zh-CN" altLang="en-US" sz="1600"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）处设置地址空间的开始地址和大小</a:t>
            </a:r>
          </a:p>
          <a:p>
            <a:pPr indent="0" algn="l">
              <a:buFont typeface="Arial" panose="020B0604020202020204" pitchFamily="34" charset="0"/>
              <a:buNone/>
            </a:pPr>
            <a:r>
              <a:rPr lang="zh-CN" altLang="en-US" sz="1600"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rPr>
              <a:t>2</a:t>
            </a:r>
            <a:r>
              <a:rPr lang="zh-CN" altLang="en-US" sz="1600"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rPr>
              <a:t>）处设置映射区的开始地址和大小</a:t>
            </a:r>
          </a:p>
          <a:p>
            <a:pPr indent="0" algn="l">
              <a:buFont typeface="Arial" panose="020B0604020202020204" pitchFamily="34" charset="0"/>
              <a:buNone/>
            </a:pPr>
            <a:endParaRPr lang="zh-CN" altLang="en-US" sz="1600"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10" name="文本框 9">
            <a:extLst>
              <a:ext uri="{FF2B5EF4-FFF2-40B4-BE49-F238E27FC236}">
                <a16:creationId xmlns:a16="http://schemas.microsoft.com/office/drawing/2014/main" id="{2765251C-A11A-7AB3-6F94-019AA0FD69AA}"/>
              </a:ext>
            </a:extLst>
          </p:cNvPr>
          <p:cNvSpPr txBox="1"/>
          <p:nvPr>
            <p:custDataLst>
              <p:tags r:id="rId4"/>
            </p:custDataLst>
          </p:nvPr>
        </p:nvSpPr>
        <p:spPr>
          <a:xfrm>
            <a:off x="6879590" y="1765935"/>
            <a:ext cx="4027805" cy="1063625"/>
          </a:xfrm>
          <a:prstGeom prst="rect">
            <a:avLst/>
          </a:prstGeom>
          <a:noFill/>
        </p:spPr>
        <p:txBody>
          <a:bodyPr wrap="square" rtlCol="0">
            <a:noAutofit/>
          </a:bodyPr>
          <a:lstStyle/>
          <a:p>
            <a:pPr indent="0">
              <a:buFont typeface="Arial" panose="020B0604020202020204" pitchFamily="34" charset="0"/>
              <a:buNone/>
            </a:pPr>
            <a:r>
              <a:rPr lang="zh-CN" altLang="en-US" sz="1600" b="1" dirty="0">
                <a:solidFill>
                  <a:srgbClr val="70A8A7"/>
                </a:solidFill>
                <a:latin typeface="华文细黑" panose="02010600040101010101" pitchFamily="2" charset="-122"/>
                <a:ea typeface="华文细黑" panose="02010600040101010101" pitchFamily="2" charset="-122"/>
                <a:sym typeface="华文细黑" panose="02010600040101010101" pitchFamily="2" charset="-122"/>
              </a:rPr>
              <a:t>对用户进程来说，映射区域是用户虚拟地址空间的一部分，其开始地址在用户虚拟地址开始地址的</a:t>
            </a:r>
            <a:r>
              <a:rPr lang="en-US" altLang="zh-CN" sz="1600" b="1" dirty="0">
                <a:solidFill>
                  <a:srgbClr val="70A8A7"/>
                </a:solidFill>
                <a:latin typeface="华文细黑" panose="02010600040101010101" pitchFamily="2" charset="-122"/>
                <a:ea typeface="华文细黑" panose="02010600040101010101" pitchFamily="2" charset="-122"/>
                <a:sym typeface="华文细黑" panose="02010600040101010101" pitchFamily="2" charset="-122"/>
              </a:rPr>
              <a:t>1/2</a:t>
            </a:r>
            <a:r>
              <a:rPr lang="zh-CN" altLang="en-US" sz="1600" b="1" dirty="0">
                <a:solidFill>
                  <a:srgbClr val="70A8A7"/>
                </a:solidFill>
                <a:latin typeface="华文细黑" panose="02010600040101010101" pitchFamily="2" charset="-122"/>
                <a:ea typeface="华文细黑" panose="02010600040101010101" pitchFamily="2" charset="-122"/>
                <a:sym typeface="华文细黑" panose="02010600040101010101" pitchFamily="2" charset="-122"/>
              </a:rPr>
              <a:t>处，大小为用户虚拟地址空间的</a:t>
            </a:r>
            <a:r>
              <a:rPr lang="en-US" altLang="zh-CN" sz="1600" b="1" dirty="0">
                <a:solidFill>
                  <a:srgbClr val="70A8A7"/>
                </a:solidFill>
                <a:latin typeface="华文细黑" panose="02010600040101010101" pitchFamily="2" charset="-122"/>
                <a:ea typeface="华文细黑" panose="02010600040101010101" pitchFamily="2" charset="-122"/>
                <a:sym typeface="华文细黑" panose="02010600040101010101" pitchFamily="2" charset="-122"/>
              </a:rPr>
              <a:t>1/8</a:t>
            </a:r>
            <a:r>
              <a:rPr lang="zh-CN" altLang="en-US" sz="1600" b="1" dirty="0">
                <a:solidFill>
                  <a:srgbClr val="70A8A7"/>
                </a:solidFill>
                <a:latin typeface="华文细黑" panose="02010600040101010101" pitchFamily="2" charset="-122"/>
                <a:ea typeface="华文细黑" panose="02010600040101010101" pitchFamily="2" charset="-122"/>
                <a:sym typeface="华文细黑" panose="02010600040101010101" pitchFamily="2" charset="-122"/>
              </a:rPr>
              <a:t>。</a:t>
            </a:r>
          </a:p>
        </p:txBody>
      </p:sp>
      <p:sp>
        <p:nvSpPr>
          <p:cNvPr id="11" name="文本框 10">
            <a:extLst>
              <a:ext uri="{FF2B5EF4-FFF2-40B4-BE49-F238E27FC236}">
                <a16:creationId xmlns:a16="http://schemas.microsoft.com/office/drawing/2014/main" id="{44889C3A-ECF7-65AA-F6B2-87D04F15A49F}"/>
              </a:ext>
            </a:extLst>
          </p:cNvPr>
          <p:cNvSpPr txBox="1"/>
          <p:nvPr>
            <p:custDataLst>
              <p:tags r:id="rId5"/>
            </p:custDataLst>
          </p:nvPr>
        </p:nvSpPr>
        <p:spPr>
          <a:xfrm>
            <a:off x="6527800" y="2829560"/>
            <a:ext cx="3967480" cy="583565"/>
          </a:xfrm>
          <a:prstGeom prst="rect">
            <a:avLst/>
          </a:prstGeom>
          <a:noFill/>
        </p:spPr>
        <p:txBody>
          <a:bodyPr wrap="square" rtlCol="0" anchor="t">
            <a:spAutoFit/>
          </a:bodyPr>
          <a:lstStyle/>
          <a:p>
            <a:pPr indent="0" algn="l">
              <a:buFont typeface="Arial" panose="020B0604020202020204" pitchFamily="34" charset="0"/>
              <a:buNone/>
            </a:pPr>
            <a:r>
              <a:rPr lang="zh-CN" altLang="en-US" sz="1600"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3</a:t>
            </a:r>
            <a:r>
              <a:rPr lang="zh-CN" altLang="en-US" sz="1600"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）处设置虚拟地址空间的堆区</a:t>
            </a:r>
            <a:r>
              <a:rPr lang="en-US" altLang="zh-CN" sz="1600"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b="1"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（开始地址为虚拟地址开始地址的</a:t>
            </a:r>
            <a:r>
              <a:rPr lang="en-US" altLang="zh-CN" sz="1600" b="1"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1/4</a:t>
            </a:r>
            <a:r>
              <a:rPr lang="zh-CN" altLang="en-US" sz="1600" b="1"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处）</a:t>
            </a:r>
          </a:p>
        </p:txBody>
      </p:sp>
      <p:pic>
        <p:nvPicPr>
          <p:cNvPr id="12" name="图片 11">
            <a:extLst>
              <a:ext uri="{FF2B5EF4-FFF2-40B4-BE49-F238E27FC236}">
                <a16:creationId xmlns:a16="http://schemas.microsoft.com/office/drawing/2014/main" id="{3E1C3D65-C05A-7278-95B5-445E4305A081}"/>
              </a:ext>
            </a:extLst>
          </p:cNvPr>
          <p:cNvPicPr/>
          <p:nvPr/>
        </p:nvPicPr>
        <p:blipFill>
          <a:blip r:embed="rId10"/>
          <a:srcRect r="31301"/>
          <a:stretch>
            <a:fillRect/>
          </a:stretch>
        </p:blipFill>
        <p:spPr>
          <a:xfrm>
            <a:off x="6170295" y="3463925"/>
            <a:ext cx="4770120" cy="2704465"/>
          </a:xfrm>
          <a:prstGeom prst="rect">
            <a:avLst/>
          </a:prstGeom>
          <a:noFill/>
          <a:ln w="9525">
            <a:noFill/>
          </a:ln>
        </p:spPr>
      </p:pic>
      <p:pic>
        <p:nvPicPr>
          <p:cNvPr id="13" name="图片 12">
            <a:extLst>
              <a:ext uri="{FF2B5EF4-FFF2-40B4-BE49-F238E27FC236}">
                <a16:creationId xmlns:a16="http://schemas.microsoft.com/office/drawing/2014/main" id="{90608C7F-EBC1-6215-22EC-C48638F57B66}"/>
              </a:ext>
            </a:extLst>
          </p:cNvPr>
          <p:cNvPicPr/>
          <p:nvPr/>
        </p:nvPicPr>
        <p:blipFill>
          <a:blip r:embed="rId9"/>
          <a:srcRect l="67659" t="39251" r="4062" b="25707"/>
          <a:stretch>
            <a:fillRect/>
          </a:stretch>
        </p:blipFill>
        <p:spPr>
          <a:xfrm>
            <a:off x="9145270" y="4394200"/>
            <a:ext cx="3046095" cy="2454275"/>
          </a:xfrm>
          <a:prstGeom prst="rect">
            <a:avLst/>
          </a:prstGeom>
          <a:noFill/>
          <a:ln w="9525">
            <a:noFill/>
          </a:ln>
        </p:spPr>
      </p:pic>
      <p:sp>
        <p:nvSpPr>
          <p:cNvPr id="14" name="文本框 13">
            <a:extLst>
              <a:ext uri="{FF2B5EF4-FFF2-40B4-BE49-F238E27FC236}">
                <a16:creationId xmlns:a16="http://schemas.microsoft.com/office/drawing/2014/main" id="{9734E01F-CF5D-3511-B74C-459E197E21FB}"/>
              </a:ext>
            </a:extLst>
          </p:cNvPr>
          <p:cNvSpPr txBox="1"/>
          <p:nvPr/>
        </p:nvSpPr>
        <p:spPr>
          <a:xfrm>
            <a:off x="8028940" y="628650"/>
            <a:ext cx="3596640" cy="398780"/>
          </a:xfrm>
          <a:prstGeom prst="rect">
            <a:avLst/>
          </a:prstGeom>
          <a:noFill/>
        </p:spPr>
        <p:txBody>
          <a:bodyPr wrap="square" rtlCol="0">
            <a:spAutoFit/>
          </a:bodyPr>
          <a:lstStyle/>
          <a:p>
            <a:r>
              <a:rPr lang="zh-CN" altLang="en-US" sz="2000" b="1" dirty="0">
                <a:latin typeface="华文细黑" panose="02010600040101010101" pitchFamily="2" charset="-122"/>
                <a:ea typeface="华文细黑" panose="02010600040101010101" pitchFamily="2" charset="-122"/>
                <a:sym typeface="华文细黑" panose="02010600040101010101" pitchFamily="2" charset="-122"/>
              </a:rPr>
              <a:t>初始化用户进程虚拟地址空间</a:t>
            </a:r>
          </a:p>
        </p:txBody>
      </p:sp>
    </p:spTree>
    <p:extLst>
      <p:ext uri="{BB962C8B-B14F-4D97-AF65-F5344CB8AC3E}">
        <p14:creationId xmlns:p14="http://schemas.microsoft.com/office/powerpoint/2010/main" val="359189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750"/>
                                        <p:tgtEl>
                                          <p:spTgt spid="6"/>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750"/>
                                        <p:tgtEl>
                                          <p:spTgt spid="7"/>
                                        </p:tgtEl>
                                      </p:cBhvr>
                                    </p:animEffect>
                                  </p:childTnLst>
                                </p:cTn>
                              </p:par>
                              <p:par>
                                <p:cTn id="14" presetID="22" presetClass="entr" presetSubtype="2" fill="hold" grpId="0" nodeType="withEffect">
                                  <p:stCondLst>
                                    <p:cond delay="150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750"/>
                                        <p:tgtEl>
                                          <p:spTgt spid="9"/>
                                        </p:tgtEl>
                                      </p:cBhvr>
                                    </p:animEffect>
                                  </p:childTnLst>
                                </p:cTn>
                              </p:par>
                              <p:par>
                                <p:cTn id="17" presetID="22" presetClass="entr" presetSubtype="2"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750"/>
                                        <p:tgtEl>
                                          <p:spTgt spid="10"/>
                                        </p:tgtEl>
                                      </p:cBhvr>
                                    </p:animEffect>
                                  </p:childTnLst>
                                </p:cTn>
                              </p:par>
                              <p:par>
                                <p:cTn id="20" presetID="22" presetClass="entr" presetSubtype="8" fill="hold" grpId="0" nodeType="withEffect">
                                  <p:stCondLst>
                                    <p:cond delay="150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P spid="10"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07A4233-E49A-62CA-FC6C-43DB034F26C5}"/>
              </a:ext>
            </a:extLst>
          </p:cNvPr>
          <p:cNvSpPr txBox="1"/>
          <p:nvPr>
            <p:custDataLst>
              <p:tags r:id="rId1"/>
            </p:custDataLst>
          </p:nvPr>
        </p:nvSpPr>
        <p:spPr>
          <a:xfrm>
            <a:off x="1466850" y="743585"/>
            <a:ext cx="3952240" cy="706755"/>
          </a:xfrm>
          <a:prstGeom prst="rect">
            <a:avLst/>
          </a:prstGeom>
          <a:noFill/>
        </p:spPr>
        <p:txBody>
          <a:bodyPr wrap="square" rtlCol="0">
            <a:spAutoFit/>
          </a:bodyPr>
          <a:lstStyle/>
          <a:p>
            <a:pPr algn="l"/>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虚拟地址空间初始化的通用函数</a:t>
            </a:r>
          </a:p>
          <a:p>
            <a:pPr algn="l"/>
            <a:r>
              <a:rPr lang="en-US" altLang="zh-CN" sz="2000" dirty="0">
                <a:latin typeface="华文细黑" panose="02010600040101010101" pitchFamily="2" charset="-122"/>
                <a:ea typeface="华文细黑" panose="02010600040101010101" pitchFamily="2" charset="-122"/>
                <a:sym typeface="华文细黑" panose="02010600040101010101" pitchFamily="2" charset="-122"/>
              </a:rPr>
              <a:t>OsVmSpaceInitCommon</a:t>
            </a:r>
          </a:p>
        </p:txBody>
      </p:sp>
      <p:sp>
        <p:nvSpPr>
          <p:cNvPr id="4" name="文本框 3">
            <a:extLst>
              <a:ext uri="{FF2B5EF4-FFF2-40B4-BE49-F238E27FC236}">
                <a16:creationId xmlns:a16="http://schemas.microsoft.com/office/drawing/2014/main" id="{087968A4-DBE9-6419-B619-F34316618819}"/>
              </a:ext>
            </a:extLst>
          </p:cNvPr>
          <p:cNvSpPr txBox="1"/>
          <p:nvPr>
            <p:custDataLst>
              <p:tags r:id="rId2"/>
            </p:custDataLst>
          </p:nvPr>
        </p:nvSpPr>
        <p:spPr>
          <a:xfrm>
            <a:off x="1466850" y="1603375"/>
            <a:ext cx="4582795" cy="337185"/>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600" b="1"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红黑树：</a:t>
            </a:r>
            <a:r>
              <a:rPr lang="zh-CN" altLang="en-US" sz="1600"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用于存储的数据结构</a:t>
            </a:r>
          </a:p>
        </p:txBody>
      </p:sp>
      <p:sp>
        <p:nvSpPr>
          <p:cNvPr id="5" name="文本框 4">
            <a:extLst>
              <a:ext uri="{FF2B5EF4-FFF2-40B4-BE49-F238E27FC236}">
                <a16:creationId xmlns:a16="http://schemas.microsoft.com/office/drawing/2014/main" id="{BD4CFBAF-EE72-3F1C-D631-07E2F4B88316}"/>
              </a:ext>
            </a:extLst>
          </p:cNvPr>
          <p:cNvSpPr txBox="1"/>
          <p:nvPr>
            <p:custDataLst>
              <p:tags r:id="rId3"/>
            </p:custDataLst>
          </p:nvPr>
        </p:nvSpPr>
        <p:spPr>
          <a:xfrm>
            <a:off x="1466850" y="1957070"/>
            <a:ext cx="4582795" cy="337185"/>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600" b="1"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rPr>
              <a:t>互斥锁：</a:t>
            </a:r>
            <a:r>
              <a:rPr lang="zh-CN" altLang="en-US" sz="1600" dirty="0">
                <a:solidFill>
                  <a:srgbClr val="80AF8C"/>
                </a:solidFill>
                <a:latin typeface="华文细黑" panose="02010600040101010101" pitchFamily="2" charset="-122"/>
                <a:ea typeface="华文细黑" panose="02010600040101010101" pitchFamily="2" charset="-122"/>
                <a:sym typeface="华文细黑" panose="02010600040101010101" pitchFamily="2" charset="-122"/>
              </a:rPr>
              <a:t>防止后续资源抢占</a:t>
            </a:r>
          </a:p>
        </p:txBody>
      </p:sp>
      <p:sp>
        <p:nvSpPr>
          <p:cNvPr id="6" name="文本框 5">
            <a:extLst>
              <a:ext uri="{FF2B5EF4-FFF2-40B4-BE49-F238E27FC236}">
                <a16:creationId xmlns:a16="http://schemas.microsoft.com/office/drawing/2014/main" id="{8A02428E-6E37-9B0E-D607-4E7FFD38999A}"/>
              </a:ext>
            </a:extLst>
          </p:cNvPr>
          <p:cNvSpPr txBox="1"/>
          <p:nvPr>
            <p:custDataLst>
              <p:tags r:id="rId4"/>
            </p:custDataLst>
          </p:nvPr>
        </p:nvSpPr>
        <p:spPr>
          <a:xfrm>
            <a:off x="1466850" y="2331720"/>
            <a:ext cx="9527540" cy="337185"/>
          </a:xfrm>
          <a:prstGeom prst="rect">
            <a:avLst/>
          </a:prstGeom>
          <a:noFill/>
        </p:spPr>
        <p:txBody>
          <a:bodyPr wrap="square" rtlCol="0">
            <a:spAutoFit/>
          </a:bodyPr>
          <a:lstStyle/>
          <a:p>
            <a:pPr marL="285750" indent="-285750" algn="l">
              <a:buFont typeface="Arial" panose="020B0604020202020204" pitchFamily="34" charset="0"/>
              <a:buChar char="•"/>
            </a:pPr>
            <a:r>
              <a:rPr lang="en-US" altLang="zh-CN" sz="1600" b="1"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MMU</a:t>
            </a:r>
            <a:r>
              <a:rPr lang="zh-CN" altLang="en-US" sz="1600" b="1"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a:t>
            </a:r>
            <a:r>
              <a:rPr lang="zh-CN" altLang="en-US" sz="1600" dirty="0">
                <a:solidFill>
                  <a:srgbClr val="D7B460"/>
                </a:solidFill>
                <a:latin typeface="华文细黑" panose="02010600040101010101" pitchFamily="2" charset="-122"/>
                <a:ea typeface="华文细黑" panose="02010600040101010101" pitchFamily="2" charset="-122"/>
                <a:sym typeface="华文细黑" panose="02010600040101010101" pitchFamily="2" charset="-122"/>
              </a:rPr>
              <a:t>内存管理单元，负责的是虚拟地址与物理地址的转换，提供硬件机制的内存访问授权</a:t>
            </a:r>
          </a:p>
        </p:txBody>
      </p:sp>
      <p:sp>
        <p:nvSpPr>
          <p:cNvPr id="7" name="文本框 6">
            <a:extLst>
              <a:ext uri="{FF2B5EF4-FFF2-40B4-BE49-F238E27FC236}">
                <a16:creationId xmlns:a16="http://schemas.microsoft.com/office/drawing/2014/main" id="{8ECC0ADD-6577-3E2B-A316-0FD92E485A43}"/>
              </a:ext>
            </a:extLst>
          </p:cNvPr>
          <p:cNvSpPr txBox="1"/>
          <p:nvPr>
            <p:custDataLst>
              <p:tags r:id="rId5"/>
            </p:custDataLst>
          </p:nvPr>
        </p:nvSpPr>
        <p:spPr>
          <a:xfrm>
            <a:off x="5269230" y="1143635"/>
            <a:ext cx="6230620" cy="306705"/>
          </a:xfrm>
          <a:prstGeom prst="rect">
            <a:avLst/>
          </a:prstGeom>
          <a:noFill/>
        </p:spPr>
        <p:txBody>
          <a:bodyPr wrap="square" rtlCol="0">
            <a:spAutoFit/>
          </a:bodyPr>
          <a:lstStyle/>
          <a:p>
            <a:pPr algn="l"/>
            <a:r>
              <a:rPr lang="en-US" sz="14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a:t>
            </a:r>
            <a:r>
              <a:rPr lang="zh-CN" altLang="en-US" sz="14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此函数在用户进程和内核进程的虚拟地址空间初始化中都有应用</a:t>
            </a:r>
          </a:p>
        </p:txBody>
      </p:sp>
      <p:pic>
        <p:nvPicPr>
          <p:cNvPr id="8" name="图片 7">
            <a:extLst>
              <a:ext uri="{FF2B5EF4-FFF2-40B4-BE49-F238E27FC236}">
                <a16:creationId xmlns:a16="http://schemas.microsoft.com/office/drawing/2014/main" id="{159F8EAF-B28D-2E03-8AAD-DDE1A53F3196}"/>
              </a:ext>
            </a:extLst>
          </p:cNvPr>
          <p:cNvPicPr/>
          <p:nvPr/>
        </p:nvPicPr>
        <p:blipFill>
          <a:blip r:embed="rId9"/>
          <a:srcRect l="4478" t="45228" r="20050" b="9812"/>
          <a:stretch>
            <a:fillRect/>
          </a:stretch>
        </p:blipFill>
        <p:spPr>
          <a:xfrm>
            <a:off x="203835" y="2918460"/>
            <a:ext cx="8149590" cy="3375660"/>
          </a:xfrm>
          <a:prstGeom prst="rect">
            <a:avLst/>
          </a:prstGeom>
          <a:noFill/>
          <a:ln w="9525">
            <a:noFill/>
          </a:ln>
        </p:spPr>
      </p:pic>
      <p:sp>
        <p:nvSpPr>
          <p:cNvPr id="9" name="文本框 8">
            <a:extLst>
              <a:ext uri="{FF2B5EF4-FFF2-40B4-BE49-F238E27FC236}">
                <a16:creationId xmlns:a16="http://schemas.microsoft.com/office/drawing/2014/main" id="{0B4DC462-271D-77D9-E423-4E8187E99829}"/>
              </a:ext>
            </a:extLst>
          </p:cNvPr>
          <p:cNvSpPr txBox="1"/>
          <p:nvPr>
            <p:custDataLst>
              <p:tags r:id="rId6"/>
            </p:custDataLst>
          </p:nvPr>
        </p:nvSpPr>
        <p:spPr>
          <a:xfrm>
            <a:off x="8502650" y="2935605"/>
            <a:ext cx="3290570" cy="3394075"/>
          </a:xfrm>
          <a:prstGeom prst="rect">
            <a:avLst/>
          </a:prstGeom>
          <a:noFill/>
        </p:spPr>
        <p:txBody>
          <a:bodyPr wrap="square" rtlCol="0">
            <a:noAutofit/>
          </a:bodyPr>
          <a:lstStyle/>
          <a:p>
            <a:pPr indent="0" algn="l">
              <a:buFont typeface="Arial" panose="020B0604020202020204" pitchFamily="34" charset="0"/>
              <a:buNone/>
            </a:pPr>
            <a:r>
              <a:rPr lang="zh-CN"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1</a:t>
            </a:r>
            <a:r>
              <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）初始化地址空间的红黑树根节点；</a:t>
            </a:r>
          </a:p>
          <a:p>
            <a:pPr indent="0" algn="l">
              <a:buFont typeface="Arial" panose="020B0604020202020204" pitchFamily="34" charset="0"/>
              <a:buNone/>
            </a:pPr>
            <a:endPar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a:p>
            <a:pPr indent="0" algn="l">
              <a:buFont typeface="Arial" panose="020B0604020202020204" pitchFamily="34" charset="0"/>
              <a:buNone/>
            </a:pPr>
            <a:endPar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a:p>
            <a:pPr indent="0" algn="l">
              <a:buFont typeface="Arial" panose="020B0604020202020204" pitchFamily="34" charset="0"/>
              <a:buNone/>
            </a:pPr>
            <a:r>
              <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2</a:t>
            </a:r>
            <a:r>
              <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）初始化地址空间的地址区间互斥锁；</a:t>
            </a:r>
          </a:p>
          <a:p>
            <a:pPr indent="0" algn="l">
              <a:buFont typeface="Arial" panose="020B0604020202020204" pitchFamily="34" charset="0"/>
              <a:buNone/>
            </a:pPr>
            <a:endPar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a:p>
            <a:pPr indent="0" algn="l">
              <a:buFont typeface="Arial" panose="020B0604020202020204" pitchFamily="34" charset="0"/>
              <a:buNone/>
            </a:pPr>
            <a:endPar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a:p>
            <a:pPr indent="0" algn="l">
              <a:buFont typeface="Arial" panose="020B0604020202020204" pitchFamily="34" charset="0"/>
              <a:buNone/>
            </a:pPr>
            <a:r>
              <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3</a:t>
            </a:r>
            <a:r>
              <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）把新创建的地址空间挂在虚拟地址空间双向链表上；</a:t>
            </a:r>
          </a:p>
          <a:p>
            <a:pPr indent="0" algn="l">
              <a:buFont typeface="Arial" panose="020B0604020202020204" pitchFamily="34" charset="0"/>
              <a:buNone/>
            </a:pPr>
            <a:endPar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a:p>
            <a:pPr indent="0" algn="l">
              <a:buFont typeface="Arial" panose="020B0604020202020204" pitchFamily="34" charset="0"/>
              <a:buNone/>
            </a:pPr>
            <a:endPar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endParaRPr>
          </a:p>
          <a:p>
            <a:pPr indent="0" algn="l">
              <a:buFont typeface="Arial" panose="020B0604020202020204" pitchFamily="34" charset="0"/>
              <a:buNone/>
            </a:pPr>
            <a:r>
              <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4</a:t>
            </a:r>
            <a:r>
              <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）调用函数</a:t>
            </a:r>
            <a:r>
              <a:rPr lang="en-US" altLang="zh-CN" sz="1600" dirty="0">
                <a:solidFill>
                  <a:schemeClr val="tx1"/>
                </a:solidFill>
                <a:highlight>
                  <a:srgbClr val="C0C0C0"/>
                </a:highlight>
                <a:latin typeface="华文细黑" panose="02010600040101010101" pitchFamily="2" charset="-122"/>
                <a:ea typeface="华文细黑" panose="02010600040101010101" pitchFamily="2" charset="-122"/>
                <a:sym typeface="华文细黑" panose="02010600040101010101" pitchFamily="2" charset="-122"/>
              </a:rPr>
              <a:t>OsArchMmuInit()</a:t>
            </a:r>
            <a:r>
              <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，完成</a:t>
            </a:r>
            <a:r>
              <a:rPr lang="en-US" altLang="zh-CN"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MMU</a:t>
            </a:r>
            <a:r>
              <a:rPr lang="zh-CN" altLang="en-US" sz="1600" dirty="0">
                <a:solidFill>
                  <a:schemeClr val="tx1"/>
                </a:solidFill>
                <a:latin typeface="华文细黑" panose="02010600040101010101" pitchFamily="2" charset="-122"/>
                <a:ea typeface="华文细黑" panose="02010600040101010101" pitchFamily="2" charset="-122"/>
                <a:sym typeface="华文细黑" panose="02010600040101010101" pitchFamily="2" charset="-122"/>
              </a:rPr>
              <a:t>初始化。</a:t>
            </a:r>
          </a:p>
        </p:txBody>
      </p:sp>
    </p:spTree>
    <p:extLst>
      <p:ext uri="{BB962C8B-B14F-4D97-AF65-F5344CB8AC3E}">
        <p14:creationId xmlns:p14="http://schemas.microsoft.com/office/powerpoint/2010/main" val="233895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75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750"/>
                                        <p:tgtEl>
                                          <p:spTgt spid="4"/>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750"/>
                                        <p:tgtEl>
                                          <p:spTgt spid="5"/>
                                        </p:tgtEl>
                                      </p:cBhvr>
                                    </p:animEffect>
                                  </p:childTnLst>
                                </p:cTn>
                              </p:par>
                              <p:par>
                                <p:cTn id="14" presetID="22" presetClass="entr" presetSubtype="2" fill="hold" grpId="0" nodeType="withEffect">
                                  <p:stCondLst>
                                    <p:cond delay="1500"/>
                                  </p:stCondLst>
                                  <p:childTnLst>
                                    <p:set>
                                      <p:cBhvr>
                                        <p:cTn id="15" dur="1" fill="hold">
                                          <p:stCondLst>
                                            <p:cond delay="0"/>
                                          </p:stCondLst>
                                        </p:cTn>
                                        <p:tgtEl>
                                          <p:spTgt spid="6"/>
                                        </p:tgtEl>
                                        <p:attrNameLst>
                                          <p:attrName>style.visibility</p:attrName>
                                        </p:attrNameLst>
                                      </p:cBhvr>
                                      <p:to>
                                        <p:strVal val="visible"/>
                                      </p:to>
                                    </p:set>
                                    <p:animEffect transition="in" filter="wipe(right)">
                                      <p:cBhvr>
                                        <p:cTn id="16" dur="750"/>
                                        <p:tgtEl>
                                          <p:spTgt spid="6"/>
                                        </p:tgtEl>
                                      </p:cBhvr>
                                    </p:animEffect>
                                  </p:childTnLst>
                                </p:cTn>
                              </p:par>
                              <p:par>
                                <p:cTn id="17" presetID="22" presetClass="entr" presetSubtype="2"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750"/>
                                        <p:tgtEl>
                                          <p:spTgt spid="7"/>
                                        </p:tgtEl>
                                      </p:cBhvr>
                                    </p:animEffect>
                                  </p:childTnLst>
                                </p:cTn>
                              </p:par>
                              <p:par>
                                <p:cTn id="20" presetID="22" presetClass="entr" presetSubtype="2" fill="hold" grpId="0" nodeType="withEffect">
                                  <p:stCondLst>
                                    <p:cond delay="150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11530"/>
          </a:xfrm>
          <a:prstGeom prst="rect">
            <a:avLst/>
          </a:prstGeom>
          <a:noFill/>
        </p:spPr>
        <p:txBody>
          <a:bodyPr wrap="square" rtlCol="0">
            <a:spAutoFit/>
          </a:bodyPr>
          <a:lstStyle/>
          <a:p>
            <a:pPr>
              <a:lnSpc>
                <a:spcPct val="130000"/>
              </a:lnSpc>
            </a:pPr>
            <a:r>
              <a:rPr lang="zh-CN" altLang="en-US" sz="3600" dirty="0">
                <a:solidFill>
                  <a:schemeClr val="tx2"/>
                </a:solidFill>
                <a:latin typeface="+mn-ea"/>
              </a:rPr>
              <a:t>动态分配</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023882" y="2583488"/>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p:cNvSpPr/>
          <p:nvPr/>
        </p:nvSpPr>
        <p:spPr>
          <a:xfrm>
            <a:off x="3448236" y="311981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4979648" y="3147746"/>
            <a:ext cx="168742" cy="168742"/>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4951721" y="246918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2358454" y="15810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5" name="椭圆 14"/>
          <p:cNvSpPr>
            <a:spLocks noChangeAspect="1"/>
          </p:cNvSpPr>
          <p:nvPr/>
        </p:nvSpPr>
        <p:spPr>
          <a:xfrm>
            <a:off x="2530454" y="1265187"/>
            <a:ext cx="89256" cy="89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6" name="椭圆 15"/>
          <p:cNvSpPr/>
          <p:nvPr/>
        </p:nvSpPr>
        <p:spPr>
          <a:xfrm>
            <a:off x="2927897" y="1337374"/>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7" name="椭圆 16"/>
          <p:cNvSpPr>
            <a:spLocks noChangeAspect="1"/>
          </p:cNvSpPr>
          <p:nvPr/>
        </p:nvSpPr>
        <p:spPr>
          <a:xfrm>
            <a:off x="3236645" y="963085"/>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8" name="椭圆 17"/>
          <p:cNvSpPr/>
          <p:nvPr/>
        </p:nvSpPr>
        <p:spPr>
          <a:xfrm>
            <a:off x="3659478" y="8329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9" name="椭圆 18"/>
          <p:cNvSpPr/>
          <p:nvPr/>
        </p:nvSpPr>
        <p:spPr>
          <a:xfrm>
            <a:off x="4195034" y="1075809"/>
            <a:ext cx="144256" cy="144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0" name="椭圆 19"/>
          <p:cNvSpPr/>
          <p:nvPr/>
        </p:nvSpPr>
        <p:spPr>
          <a:xfrm>
            <a:off x="4521651" y="123979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1" name="椭圆 20"/>
          <p:cNvSpPr/>
          <p:nvPr/>
        </p:nvSpPr>
        <p:spPr>
          <a:xfrm>
            <a:off x="4960502" y="15810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2" name="椭圆 21"/>
          <p:cNvSpPr>
            <a:spLocks noChangeAspect="1"/>
          </p:cNvSpPr>
          <p:nvPr/>
        </p:nvSpPr>
        <p:spPr>
          <a:xfrm>
            <a:off x="5172773" y="1955971"/>
            <a:ext cx="73765" cy="73765"/>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3" name="椭圆 22"/>
          <p:cNvSpPr/>
          <p:nvPr/>
        </p:nvSpPr>
        <p:spPr>
          <a:xfrm>
            <a:off x="3509721" y="1301212"/>
            <a:ext cx="448841" cy="44884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4" name="椭圆 23"/>
          <p:cNvSpPr>
            <a:spLocks noChangeAspect="1"/>
          </p:cNvSpPr>
          <p:nvPr/>
        </p:nvSpPr>
        <p:spPr>
          <a:xfrm>
            <a:off x="2195826" y="2491788"/>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5" name="椭圆 24"/>
          <p:cNvSpPr/>
          <p:nvPr/>
        </p:nvSpPr>
        <p:spPr>
          <a:xfrm>
            <a:off x="2407487" y="2801026"/>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6" name="椭圆 25"/>
          <p:cNvSpPr/>
          <p:nvPr/>
        </p:nvSpPr>
        <p:spPr>
          <a:xfrm>
            <a:off x="2916006" y="3081866"/>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7" name="椭圆 26"/>
          <p:cNvSpPr>
            <a:spLocks noChangeAspect="1"/>
          </p:cNvSpPr>
          <p:nvPr/>
        </p:nvSpPr>
        <p:spPr>
          <a:xfrm>
            <a:off x="3561901" y="3467556"/>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8" name="椭圆 27"/>
          <p:cNvSpPr/>
          <p:nvPr/>
        </p:nvSpPr>
        <p:spPr>
          <a:xfrm>
            <a:off x="3708511" y="3061231"/>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9" name="椭圆 28"/>
          <p:cNvSpPr/>
          <p:nvPr/>
        </p:nvSpPr>
        <p:spPr>
          <a:xfrm>
            <a:off x="4017259" y="35000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0" name="椭圆 29"/>
          <p:cNvSpPr/>
          <p:nvPr/>
        </p:nvSpPr>
        <p:spPr>
          <a:xfrm>
            <a:off x="4347133" y="3016815"/>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1" name="椭圆 30"/>
          <p:cNvSpPr/>
          <p:nvPr/>
        </p:nvSpPr>
        <p:spPr>
          <a:xfrm>
            <a:off x="5042061" y="286607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2" name="燕尾形 31"/>
          <p:cNvSpPr/>
          <p:nvPr/>
        </p:nvSpPr>
        <p:spPr>
          <a:xfrm>
            <a:off x="6192403"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3" name="燕尾形 32"/>
          <p:cNvSpPr/>
          <p:nvPr/>
        </p:nvSpPr>
        <p:spPr>
          <a:xfrm>
            <a:off x="6633929"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4" name="任意多边形 33"/>
          <p:cNvSpPr/>
          <p:nvPr/>
        </p:nvSpPr>
        <p:spPr>
          <a:xfrm>
            <a:off x="7530512" y="920257"/>
            <a:ext cx="2485548" cy="2485548"/>
          </a:xfrm>
          <a:custGeom>
            <a:avLst/>
            <a:gdLst>
              <a:gd name="connsiteX0" fmla="*/ 0 w 2485548"/>
              <a:gd name="connsiteY0" fmla="*/ 1242774 h 2485548"/>
              <a:gd name="connsiteX1" fmla="*/ 1242774 w 2485548"/>
              <a:gd name="connsiteY1" fmla="*/ 0 h 2485548"/>
              <a:gd name="connsiteX2" fmla="*/ 2485548 w 2485548"/>
              <a:gd name="connsiteY2" fmla="*/ 1242774 h 2485548"/>
              <a:gd name="connsiteX3" fmla="*/ 1242774 w 2485548"/>
              <a:gd name="connsiteY3" fmla="*/ 2485548 h 2485548"/>
              <a:gd name="connsiteX4" fmla="*/ 0 w 2485548"/>
              <a:gd name="connsiteY4" fmla="*/ 1242774 h 248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548" h="2485548">
                <a:moveTo>
                  <a:pt x="0" y="1242774"/>
                </a:moveTo>
                <a:cubicBezTo>
                  <a:pt x="0" y="556409"/>
                  <a:pt x="556409" y="0"/>
                  <a:pt x="1242774" y="0"/>
                </a:cubicBezTo>
                <a:cubicBezTo>
                  <a:pt x="1929139" y="0"/>
                  <a:pt x="2485548" y="556409"/>
                  <a:pt x="2485548" y="1242774"/>
                </a:cubicBezTo>
                <a:cubicBezTo>
                  <a:pt x="2485548" y="1929139"/>
                  <a:pt x="1929139" y="2485548"/>
                  <a:pt x="1242774" y="2485548"/>
                </a:cubicBezTo>
                <a:cubicBezTo>
                  <a:pt x="556409" y="2485548"/>
                  <a:pt x="0" y="1929139"/>
                  <a:pt x="0" y="1242774"/>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燕尾形 36"/>
          <p:cNvSpPr/>
          <p:nvPr/>
        </p:nvSpPr>
        <p:spPr>
          <a:xfrm>
            <a:off x="5985292"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8" name="燕尾形 37"/>
          <p:cNvSpPr/>
          <p:nvPr/>
        </p:nvSpPr>
        <p:spPr>
          <a:xfrm>
            <a:off x="6426818"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cxnSp>
        <p:nvCxnSpPr>
          <p:cNvPr id="40" name="直接连接符 39"/>
          <p:cNvCxnSpPr>
            <a:stCxn id="9" idx="2"/>
            <a:endCxn id="28" idx="6"/>
          </p:cNvCxnSpPr>
          <p:nvPr/>
        </p:nvCxnSpPr>
        <p:spPr>
          <a:xfrm flipH="1">
            <a:off x="3982804" y="2581487"/>
            <a:ext cx="968917" cy="61689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0" idx="3"/>
            <a:endCxn id="23" idx="6"/>
          </p:cNvCxnSpPr>
          <p:nvPr/>
        </p:nvCxnSpPr>
        <p:spPr>
          <a:xfrm flipH="1">
            <a:off x="3985983" y="1473922"/>
            <a:ext cx="548416" cy="51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9" idx="0"/>
            <a:endCxn id="21" idx="4"/>
          </p:cNvCxnSpPr>
          <p:nvPr/>
        </p:nvCxnSpPr>
        <p:spPr>
          <a:xfrm flipH="1" flipV="1">
            <a:off x="5047777" y="1755621"/>
            <a:ext cx="16242" cy="713568"/>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17" idx="5"/>
            <a:endCxn id="16" idx="0"/>
          </p:cNvCxnSpPr>
          <p:nvPr/>
        </p:nvCxnSpPr>
        <p:spPr>
          <a:xfrm flipH="1">
            <a:off x="3065044" y="1055269"/>
            <a:ext cx="263785" cy="28210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8" idx="5"/>
            <a:endCxn id="29" idx="0"/>
          </p:cNvCxnSpPr>
          <p:nvPr/>
        </p:nvCxnSpPr>
        <p:spPr>
          <a:xfrm>
            <a:off x="3949994" y="3295355"/>
            <a:ext cx="147181" cy="20472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14" idx="4"/>
            <a:endCxn id="26" idx="1"/>
          </p:cNvCxnSpPr>
          <p:nvPr/>
        </p:nvCxnSpPr>
        <p:spPr>
          <a:xfrm>
            <a:off x="2469761" y="1755621"/>
            <a:ext cx="480641" cy="1384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9" idx="0"/>
          </p:cNvCxnSpPr>
          <p:nvPr/>
        </p:nvCxnSpPr>
        <p:spPr>
          <a:xfrm flipH="1">
            <a:off x="5064019" y="2026308"/>
            <a:ext cx="151817" cy="44288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7" idx="1"/>
            <a:endCxn id="26" idx="5"/>
          </p:cNvCxnSpPr>
          <p:nvPr/>
        </p:nvCxnSpPr>
        <p:spPr>
          <a:xfrm flipH="1">
            <a:off x="3266757" y="3152710"/>
            <a:ext cx="204162" cy="269699"/>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8" idx="3"/>
            <a:endCxn id="29" idx="6"/>
          </p:cNvCxnSpPr>
          <p:nvPr/>
        </p:nvCxnSpPr>
        <p:spPr>
          <a:xfrm flipH="1">
            <a:off x="4191809" y="3291776"/>
            <a:ext cx="812551" cy="29558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26" idx="2"/>
            <a:endCxn id="25" idx="5"/>
          </p:cNvCxnSpPr>
          <p:nvPr/>
        </p:nvCxnSpPr>
        <p:spPr>
          <a:xfrm flipH="1" flipV="1">
            <a:off x="2641611" y="3035150"/>
            <a:ext cx="274395" cy="2462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4" idx="0"/>
            <a:endCxn id="14" idx="3"/>
          </p:cNvCxnSpPr>
          <p:nvPr/>
        </p:nvCxnSpPr>
        <p:spPr>
          <a:xfrm flipV="1">
            <a:off x="2249826" y="1730059"/>
            <a:ext cx="134190" cy="761729"/>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7" idx="3"/>
            <a:endCxn id="15" idx="3"/>
          </p:cNvCxnSpPr>
          <p:nvPr/>
        </p:nvCxnSpPr>
        <p:spPr>
          <a:xfrm flipH="1">
            <a:off x="2543525" y="1055269"/>
            <a:ext cx="708936" cy="286103"/>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1"/>
            <a:endCxn id="6" idx="5"/>
          </p:cNvCxnSpPr>
          <p:nvPr/>
        </p:nvCxnSpPr>
        <p:spPr>
          <a:xfrm flipH="1" flipV="1">
            <a:off x="2215587" y="2775193"/>
            <a:ext cx="232069" cy="660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20" idx="5"/>
            <a:endCxn id="21" idx="1"/>
          </p:cNvCxnSpPr>
          <p:nvPr/>
        </p:nvCxnSpPr>
        <p:spPr>
          <a:xfrm>
            <a:off x="4755775" y="1473922"/>
            <a:ext cx="230289" cy="132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8" idx="6"/>
            <a:endCxn id="19" idx="2"/>
          </p:cNvCxnSpPr>
          <p:nvPr/>
        </p:nvCxnSpPr>
        <p:spPr>
          <a:xfrm>
            <a:off x="3834028" y="920257"/>
            <a:ext cx="361006" cy="22768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8" idx="3"/>
            <a:endCxn id="23" idx="1"/>
          </p:cNvCxnSpPr>
          <p:nvPr/>
        </p:nvCxnSpPr>
        <p:spPr>
          <a:xfrm flipH="1">
            <a:off x="3575452" y="981970"/>
            <a:ext cx="109588" cy="3849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 idx="2"/>
            <a:endCxn id="30" idx="7"/>
          </p:cNvCxnSpPr>
          <p:nvPr/>
        </p:nvCxnSpPr>
        <p:spPr>
          <a:xfrm flipH="1">
            <a:off x="4687676" y="2581487"/>
            <a:ext cx="264045" cy="49375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 idx="4"/>
            <a:endCxn id="8" idx="1"/>
          </p:cNvCxnSpPr>
          <p:nvPr/>
        </p:nvCxnSpPr>
        <p:spPr>
          <a:xfrm flipH="1">
            <a:off x="5004360" y="2693785"/>
            <a:ext cx="59659" cy="478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3021714" y="2089014"/>
            <a:ext cx="1518285" cy="583565"/>
          </a:xfrm>
          <a:prstGeom prst="rect">
            <a:avLst/>
          </a:prstGeom>
        </p:spPr>
        <p:txBody>
          <a:bodyPr wrap="none">
            <a:spAutoFit/>
          </a:bodyPr>
          <a:lstStyle/>
          <a:p>
            <a:r>
              <a:rPr lang="en-US" altLang="zh-CN" sz="3200" dirty="0"/>
              <a:t>When</a:t>
            </a:r>
            <a:r>
              <a:rPr lang="en-US" altLang="zh-CN" sz="3200" dirty="0">
                <a:latin typeface="华光行楷_CNKI" panose="02000500000000000000" charset="-122"/>
                <a:ea typeface="华光行楷_CNKI" panose="02000500000000000000" charset="-122"/>
              </a:rPr>
              <a:t>?</a:t>
            </a:r>
          </a:p>
        </p:txBody>
      </p:sp>
      <p:cxnSp>
        <p:nvCxnSpPr>
          <p:cNvPr id="78" name="直接连接符 77"/>
          <p:cNvCxnSpPr>
            <a:stCxn id="28" idx="3"/>
            <a:endCxn id="27" idx="4"/>
          </p:cNvCxnSpPr>
          <p:nvPr/>
        </p:nvCxnSpPr>
        <p:spPr>
          <a:xfrm flipH="1">
            <a:off x="3615901" y="3295355"/>
            <a:ext cx="132779" cy="28020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7" idx="5"/>
            <a:endCxn id="23" idx="2"/>
          </p:cNvCxnSpPr>
          <p:nvPr/>
        </p:nvCxnSpPr>
        <p:spPr>
          <a:xfrm>
            <a:off x="3328829" y="1055269"/>
            <a:ext cx="180892" cy="470364"/>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8471652" y="1606633"/>
            <a:ext cx="603269" cy="570777"/>
            <a:chOff x="6696750" y="958727"/>
            <a:chExt cx="603269" cy="570777"/>
          </a:xfrm>
          <a:solidFill>
            <a:schemeClr val="bg1"/>
          </a:solidFill>
        </p:grpSpPr>
        <p:sp>
          <p:nvSpPr>
            <p:cNvPr id="90" name="Freeform 6"/>
            <p:cNvSpPr/>
            <p:nvPr/>
          </p:nvSpPr>
          <p:spPr bwMode="auto">
            <a:xfrm>
              <a:off x="6696750" y="1019378"/>
              <a:ext cx="324921" cy="326004"/>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7"/>
            <p:cNvSpPr/>
            <p:nvPr/>
          </p:nvSpPr>
          <p:spPr bwMode="auto">
            <a:xfrm>
              <a:off x="6703248" y="1125519"/>
              <a:ext cx="212281" cy="403985"/>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8"/>
            <p:cNvSpPr/>
            <p:nvPr/>
          </p:nvSpPr>
          <p:spPr bwMode="auto">
            <a:xfrm>
              <a:off x="7053079" y="958727"/>
              <a:ext cx="209033" cy="197119"/>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9"/>
            <p:cNvSpPr/>
            <p:nvPr/>
          </p:nvSpPr>
          <p:spPr bwMode="auto">
            <a:xfrm>
              <a:off x="7122396" y="1025877"/>
              <a:ext cx="177623" cy="192786"/>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94" name="矩形 93"/>
          <p:cNvSpPr/>
          <p:nvPr/>
        </p:nvSpPr>
        <p:spPr>
          <a:xfrm>
            <a:off x="7641407" y="2285149"/>
            <a:ext cx="2263758" cy="330835"/>
          </a:xfrm>
          <a:prstGeom prst="rect">
            <a:avLst/>
          </a:prstGeom>
        </p:spPr>
        <p:txBody>
          <a:bodyPr wrap="square">
            <a:spAutoFit/>
          </a:bodyPr>
          <a:lstStyle/>
          <a:p>
            <a:pPr algn="ctr">
              <a:lnSpc>
                <a:spcPct val="130000"/>
              </a:lnSpc>
            </a:pPr>
            <a:r>
              <a:rPr lang="en-US" altLang="zh-CN" sz="1200" dirty="0">
                <a:solidFill>
                  <a:schemeClr val="bg1"/>
                </a:solidFill>
              </a:rPr>
              <a:t>thinking···</a:t>
            </a:r>
          </a:p>
        </p:txBody>
      </p:sp>
      <p:sp>
        <p:nvSpPr>
          <p:cNvPr id="2" name="文本框 1"/>
          <p:cNvSpPr txBox="1"/>
          <p:nvPr/>
        </p:nvSpPr>
        <p:spPr>
          <a:xfrm>
            <a:off x="2144395" y="3957955"/>
            <a:ext cx="3273425" cy="706755"/>
          </a:xfrm>
          <a:prstGeom prst="rect">
            <a:avLst/>
          </a:prstGeom>
          <a:noFill/>
        </p:spPr>
        <p:txBody>
          <a:bodyPr wrap="square" rtlCol="0">
            <a:spAutoFit/>
          </a:bodyPr>
          <a:lstStyle/>
          <a:p>
            <a:r>
              <a:rPr lang="zh-CN" altLang="en-US" sz="2000"/>
              <a:t>在什么情况下进程运行需要</a:t>
            </a:r>
            <a:r>
              <a:rPr lang="zh-CN" altLang="en-US" sz="2000">
                <a:solidFill>
                  <a:srgbClr val="C00000"/>
                </a:solidFill>
              </a:rPr>
              <a:t>动态</a:t>
            </a:r>
            <a:r>
              <a:rPr lang="zh-CN" altLang="en-US" sz="2000"/>
              <a:t>分配虚拟地址空间？</a:t>
            </a:r>
          </a:p>
        </p:txBody>
      </p:sp>
      <p:sp>
        <p:nvSpPr>
          <p:cNvPr id="3" name="文本框 2"/>
          <p:cNvSpPr txBox="1"/>
          <p:nvPr/>
        </p:nvSpPr>
        <p:spPr>
          <a:xfrm>
            <a:off x="9074785" y="3587115"/>
            <a:ext cx="2283460" cy="2861310"/>
          </a:xfrm>
          <a:prstGeom prst="rect">
            <a:avLst/>
          </a:prstGeom>
          <a:noFill/>
        </p:spPr>
        <p:txBody>
          <a:bodyPr wrap="square" rtlCol="0">
            <a:spAutoFit/>
          </a:bodyPr>
          <a:lstStyle/>
          <a:p>
            <a:r>
              <a:rPr lang="zh-CN" altLang="en-US" sz="2000"/>
              <a:t>（</a:t>
            </a:r>
            <a:r>
              <a:rPr lang="en-US" altLang="zh-CN" sz="2000"/>
              <a:t>2</a:t>
            </a:r>
            <a:r>
              <a:rPr lang="zh-CN" altLang="en-US" sz="2000"/>
              <a:t>）用户态进程：一般由用户申请分配和释放，当进程调用</a:t>
            </a:r>
            <a:r>
              <a:rPr lang="zh-CN" altLang="en-US" sz="2000">
                <a:solidFill>
                  <a:srgbClr val="C00000"/>
                </a:solidFill>
              </a:rPr>
              <a:t>malloc(C)/</a:t>
            </a:r>
            <a:r>
              <a:rPr lang="en-US" altLang="zh-CN" sz="2000">
                <a:solidFill>
                  <a:srgbClr val="C00000"/>
                </a:solidFill>
              </a:rPr>
              <a:t> </a:t>
            </a:r>
            <a:r>
              <a:rPr lang="zh-CN" altLang="en-US" sz="2000">
                <a:solidFill>
                  <a:srgbClr val="C00000"/>
                </a:solidFill>
              </a:rPr>
              <a:t>new(C++)</a:t>
            </a:r>
            <a:r>
              <a:rPr lang="zh-CN" altLang="en-US" sz="2000"/>
              <a:t>等函数时动态分配内存，调用free(C)/</a:t>
            </a:r>
            <a:r>
              <a:rPr lang="en-US" altLang="zh-CN" sz="2000"/>
              <a:t> </a:t>
            </a:r>
            <a:r>
              <a:rPr lang="zh-CN" altLang="en-US" sz="2000"/>
              <a:t>delete(C++)等函数时释放内存；</a:t>
            </a:r>
          </a:p>
        </p:txBody>
      </p:sp>
      <p:sp>
        <p:nvSpPr>
          <p:cNvPr id="4" name="文本框 3"/>
          <p:cNvSpPr txBox="1"/>
          <p:nvPr>
            <p:custDataLst>
              <p:tags r:id="rId1"/>
            </p:custDataLst>
          </p:nvPr>
        </p:nvSpPr>
        <p:spPr>
          <a:xfrm>
            <a:off x="6426835" y="3575685"/>
            <a:ext cx="2232025" cy="3169285"/>
          </a:xfrm>
          <a:prstGeom prst="rect">
            <a:avLst/>
          </a:prstGeom>
          <a:noFill/>
        </p:spPr>
        <p:txBody>
          <a:bodyPr wrap="square" rtlCol="0">
            <a:spAutoFit/>
          </a:bodyPr>
          <a:lstStyle/>
          <a:p>
            <a:r>
              <a:rPr lang="zh-CN" altLang="en-US" sz="2000"/>
              <a:t>（</a:t>
            </a:r>
            <a:r>
              <a:rPr lang="en-US" altLang="zh-CN" sz="2000"/>
              <a:t>1</a:t>
            </a:r>
            <a:r>
              <a:rPr lang="zh-CN" altLang="en-US" sz="2000"/>
              <a:t>）内核态进程：一般用于用户过程，内核自身会尽量避免，驱动程序</a:t>
            </a:r>
            <a:r>
              <a:rPr lang="zh-CN" altLang="en-US" sz="2000">
                <a:sym typeface="+mn-ea"/>
              </a:rPr>
              <a:t>使用</a:t>
            </a:r>
            <a:r>
              <a:rPr lang="en-US" altLang="zh-CN" sz="2000">
                <a:solidFill>
                  <a:srgbClr val="C00000"/>
                </a:solidFill>
                <a:sym typeface="+mn-ea"/>
              </a:rPr>
              <a:t>v</a:t>
            </a:r>
            <a:r>
              <a:rPr lang="zh-CN" altLang="en-US" sz="2000">
                <a:solidFill>
                  <a:srgbClr val="C00000"/>
                </a:solidFill>
                <a:sym typeface="+mn-ea"/>
              </a:rPr>
              <a:t>malloc</a:t>
            </a:r>
            <a:r>
              <a:rPr lang="zh-CN" altLang="en-US" sz="2000">
                <a:sym typeface="+mn-ea"/>
              </a:rPr>
              <a:t>内核函数动态分配内存，将接收到的数据传送给内核，相应地，使用</a:t>
            </a:r>
            <a:r>
              <a:rPr lang="en-US" altLang="zh-CN" sz="2000">
                <a:sym typeface="+mn-ea"/>
              </a:rPr>
              <a:t>v</a:t>
            </a:r>
            <a:r>
              <a:rPr lang="zh-CN" altLang="en-US" sz="2000">
                <a:sym typeface="+mn-ea"/>
              </a:rPr>
              <a:t>free内核函数释放内存；</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250" fill="hold"/>
                                        <p:tgtEl>
                                          <p:spTgt spid="6"/>
                                        </p:tgtEl>
                                        <p:attrNameLst>
                                          <p:attrName>ppt_w</p:attrName>
                                        </p:attrNameLst>
                                      </p:cBhvr>
                                      <p:tavLst>
                                        <p:tav tm="0">
                                          <p:val>
                                            <p:fltVal val="0"/>
                                          </p:val>
                                        </p:tav>
                                        <p:tav tm="100000">
                                          <p:val>
                                            <p:strVal val="#ppt_w"/>
                                          </p:val>
                                        </p:tav>
                                      </p:tavLst>
                                    </p:anim>
                                    <p:anim calcmode="lin" valueType="num">
                                      <p:cBhvr>
                                        <p:cTn id="8" dur="1250" fill="hold"/>
                                        <p:tgtEl>
                                          <p:spTgt spid="6"/>
                                        </p:tgtEl>
                                        <p:attrNameLst>
                                          <p:attrName>ppt_h</p:attrName>
                                        </p:attrNameLst>
                                      </p:cBhvr>
                                      <p:tavLst>
                                        <p:tav tm="0">
                                          <p:val>
                                            <p:fltVal val="0"/>
                                          </p:val>
                                        </p:tav>
                                        <p:tav tm="100000">
                                          <p:val>
                                            <p:strVal val="#ppt_h"/>
                                          </p:val>
                                        </p:tav>
                                      </p:tavLst>
                                    </p:anim>
                                    <p:anim calcmode="lin" valueType="num">
                                      <p:cBhvr>
                                        <p:cTn id="9" dur="1250" fill="hold"/>
                                        <p:tgtEl>
                                          <p:spTgt spid="6"/>
                                        </p:tgtEl>
                                        <p:attrNameLst>
                                          <p:attrName>style.rotation</p:attrName>
                                        </p:attrNameLst>
                                      </p:cBhvr>
                                      <p:tavLst>
                                        <p:tav tm="0">
                                          <p:val>
                                            <p:fltVal val="90"/>
                                          </p:val>
                                        </p:tav>
                                        <p:tav tm="100000">
                                          <p:val>
                                            <p:fltVal val="0"/>
                                          </p:val>
                                        </p:tav>
                                      </p:tavLst>
                                    </p:anim>
                                    <p:animEffect transition="in" filter="fade">
                                      <p:cBhvr>
                                        <p:cTn id="10" dur="1250"/>
                                        <p:tgtEl>
                                          <p:spTgt spid="6"/>
                                        </p:tgtEl>
                                      </p:cBhvr>
                                    </p:animEffect>
                                  </p:childTnLst>
                                </p:cTn>
                              </p:par>
                              <p:par>
                                <p:cTn id="11" presetID="31"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1250" fill="hold"/>
                                        <p:tgtEl>
                                          <p:spTgt spid="8"/>
                                        </p:tgtEl>
                                        <p:attrNameLst>
                                          <p:attrName>ppt_w</p:attrName>
                                        </p:attrNameLst>
                                      </p:cBhvr>
                                      <p:tavLst>
                                        <p:tav tm="0">
                                          <p:val>
                                            <p:fltVal val="0"/>
                                          </p:val>
                                        </p:tav>
                                        <p:tav tm="100000">
                                          <p:val>
                                            <p:strVal val="#ppt_w"/>
                                          </p:val>
                                        </p:tav>
                                      </p:tavLst>
                                    </p:anim>
                                    <p:anim calcmode="lin" valueType="num">
                                      <p:cBhvr>
                                        <p:cTn id="20" dur="1250" fill="hold"/>
                                        <p:tgtEl>
                                          <p:spTgt spid="8"/>
                                        </p:tgtEl>
                                        <p:attrNameLst>
                                          <p:attrName>ppt_h</p:attrName>
                                        </p:attrNameLst>
                                      </p:cBhvr>
                                      <p:tavLst>
                                        <p:tav tm="0">
                                          <p:val>
                                            <p:fltVal val="0"/>
                                          </p:val>
                                        </p:tav>
                                        <p:tav tm="100000">
                                          <p:val>
                                            <p:strVal val="#ppt_h"/>
                                          </p:val>
                                        </p:tav>
                                      </p:tavLst>
                                    </p:anim>
                                    <p:anim calcmode="lin" valueType="num">
                                      <p:cBhvr>
                                        <p:cTn id="21" dur="1250" fill="hold"/>
                                        <p:tgtEl>
                                          <p:spTgt spid="8"/>
                                        </p:tgtEl>
                                        <p:attrNameLst>
                                          <p:attrName>style.rotation</p:attrName>
                                        </p:attrNameLst>
                                      </p:cBhvr>
                                      <p:tavLst>
                                        <p:tav tm="0">
                                          <p:val>
                                            <p:fltVal val="90"/>
                                          </p:val>
                                        </p:tav>
                                        <p:tav tm="100000">
                                          <p:val>
                                            <p:fltVal val="0"/>
                                          </p:val>
                                        </p:tav>
                                      </p:tavLst>
                                    </p:anim>
                                    <p:animEffect transition="in" filter="fade">
                                      <p:cBhvr>
                                        <p:cTn id="22" dur="1250"/>
                                        <p:tgtEl>
                                          <p:spTgt spid="8"/>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p:cTn id="25" dur="1250" fill="hold"/>
                                        <p:tgtEl>
                                          <p:spTgt spid="9"/>
                                        </p:tgtEl>
                                        <p:attrNameLst>
                                          <p:attrName>ppt_w</p:attrName>
                                        </p:attrNameLst>
                                      </p:cBhvr>
                                      <p:tavLst>
                                        <p:tav tm="0">
                                          <p:val>
                                            <p:fltVal val="0"/>
                                          </p:val>
                                        </p:tav>
                                        <p:tav tm="100000">
                                          <p:val>
                                            <p:strVal val="#ppt_w"/>
                                          </p:val>
                                        </p:tav>
                                      </p:tavLst>
                                    </p:anim>
                                    <p:anim calcmode="lin" valueType="num">
                                      <p:cBhvr>
                                        <p:cTn id="26" dur="1250" fill="hold"/>
                                        <p:tgtEl>
                                          <p:spTgt spid="9"/>
                                        </p:tgtEl>
                                        <p:attrNameLst>
                                          <p:attrName>ppt_h</p:attrName>
                                        </p:attrNameLst>
                                      </p:cBhvr>
                                      <p:tavLst>
                                        <p:tav tm="0">
                                          <p:val>
                                            <p:fltVal val="0"/>
                                          </p:val>
                                        </p:tav>
                                        <p:tav tm="100000">
                                          <p:val>
                                            <p:strVal val="#ppt_h"/>
                                          </p:val>
                                        </p:tav>
                                      </p:tavLst>
                                    </p:anim>
                                    <p:anim calcmode="lin" valueType="num">
                                      <p:cBhvr>
                                        <p:cTn id="27" dur="1250" fill="hold"/>
                                        <p:tgtEl>
                                          <p:spTgt spid="9"/>
                                        </p:tgtEl>
                                        <p:attrNameLst>
                                          <p:attrName>style.rotation</p:attrName>
                                        </p:attrNameLst>
                                      </p:cBhvr>
                                      <p:tavLst>
                                        <p:tav tm="0">
                                          <p:val>
                                            <p:fltVal val="90"/>
                                          </p:val>
                                        </p:tav>
                                        <p:tav tm="100000">
                                          <p:val>
                                            <p:fltVal val="0"/>
                                          </p:val>
                                        </p:tav>
                                      </p:tavLst>
                                    </p:anim>
                                    <p:animEffect transition="in" filter="fade">
                                      <p:cBhvr>
                                        <p:cTn id="28" dur="1250"/>
                                        <p:tgtEl>
                                          <p:spTgt spid="9"/>
                                        </p:tgtEl>
                                      </p:cBhvr>
                                    </p:animEffect>
                                  </p:childTnLst>
                                </p:cTn>
                              </p:par>
                              <p:par>
                                <p:cTn id="29" presetID="31" presetClass="entr" presetSubtype="0" fill="hold" nodeType="with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250" fill="hold"/>
                                        <p:tgtEl>
                                          <p:spTgt spid="14"/>
                                        </p:tgtEl>
                                        <p:attrNameLst>
                                          <p:attrName>ppt_w</p:attrName>
                                        </p:attrNameLst>
                                      </p:cBhvr>
                                      <p:tavLst>
                                        <p:tav tm="0">
                                          <p:val>
                                            <p:fltVal val="0"/>
                                          </p:val>
                                        </p:tav>
                                        <p:tav tm="100000">
                                          <p:val>
                                            <p:strVal val="#ppt_w"/>
                                          </p:val>
                                        </p:tav>
                                      </p:tavLst>
                                    </p:anim>
                                    <p:anim calcmode="lin" valueType="num">
                                      <p:cBhvr>
                                        <p:cTn id="32" dur="1250" fill="hold"/>
                                        <p:tgtEl>
                                          <p:spTgt spid="14"/>
                                        </p:tgtEl>
                                        <p:attrNameLst>
                                          <p:attrName>ppt_h</p:attrName>
                                        </p:attrNameLst>
                                      </p:cBhvr>
                                      <p:tavLst>
                                        <p:tav tm="0">
                                          <p:val>
                                            <p:fltVal val="0"/>
                                          </p:val>
                                        </p:tav>
                                        <p:tav tm="100000">
                                          <p:val>
                                            <p:strVal val="#ppt_h"/>
                                          </p:val>
                                        </p:tav>
                                      </p:tavLst>
                                    </p:anim>
                                    <p:anim calcmode="lin" valueType="num">
                                      <p:cBhvr>
                                        <p:cTn id="33" dur="1250" fill="hold"/>
                                        <p:tgtEl>
                                          <p:spTgt spid="14"/>
                                        </p:tgtEl>
                                        <p:attrNameLst>
                                          <p:attrName>style.rotation</p:attrName>
                                        </p:attrNameLst>
                                      </p:cBhvr>
                                      <p:tavLst>
                                        <p:tav tm="0">
                                          <p:val>
                                            <p:fltVal val="90"/>
                                          </p:val>
                                        </p:tav>
                                        <p:tav tm="100000">
                                          <p:val>
                                            <p:fltVal val="0"/>
                                          </p:val>
                                        </p:tav>
                                      </p:tavLst>
                                    </p:anim>
                                    <p:animEffect transition="in" filter="fade">
                                      <p:cBhvr>
                                        <p:cTn id="34" dur="1250"/>
                                        <p:tgtEl>
                                          <p:spTgt spid="14"/>
                                        </p:tgtEl>
                                      </p:cBhvr>
                                    </p:animEffect>
                                  </p:childTnLst>
                                </p:cTn>
                              </p:par>
                              <p:par>
                                <p:cTn id="35" presetID="31" presetClass="entr" presetSubtype="0" fill="hold" nodeType="withEffect">
                                  <p:stCondLst>
                                    <p:cond delay="50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250" fill="hold"/>
                                        <p:tgtEl>
                                          <p:spTgt spid="15"/>
                                        </p:tgtEl>
                                        <p:attrNameLst>
                                          <p:attrName>ppt_w</p:attrName>
                                        </p:attrNameLst>
                                      </p:cBhvr>
                                      <p:tavLst>
                                        <p:tav tm="0">
                                          <p:val>
                                            <p:fltVal val="0"/>
                                          </p:val>
                                        </p:tav>
                                        <p:tav tm="100000">
                                          <p:val>
                                            <p:strVal val="#ppt_w"/>
                                          </p:val>
                                        </p:tav>
                                      </p:tavLst>
                                    </p:anim>
                                    <p:anim calcmode="lin" valueType="num">
                                      <p:cBhvr>
                                        <p:cTn id="38" dur="1250" fill="hold"/>
                                        <p:tgtEl>
                                          <p:spTgt spid="15"/>
                                        </p:tgtEl>
                                        <p:attrNameLst>
                                          <p:attrName>ppt_h</p:attrName>
                                        </p:attrNameLst>
                                      </p:cBhvr>
                                      <p:tavLst>
                                        <p:tav tm="0">
                                          <p:val>
                                            <p:fltVal val="0"/>
                                          </p:val>
                                        </p:tav>
                                        <p:tav tm="100000">
                                          <p:val>
                                            <p:strVal val="#ppt_h"/>
                                          </p:val>
                                        </p:tav>
                                      </p:tavLst>
                                    </p:anim>
                                    <p:anim calcmode="lin" valueType="num">
                                      <p:cBhvr>
                                        <p:cTn id="39" dur="1250" fill="hold"/>
                                        <p:tgtEl>
                                          <p:spTgt spid="15"/>
                                        </p:tgtEl>
                                        <p:attrNameLst>
                                          <p:attrName>style.rotation</p:attrName>
                                        </p:attrNameLst>
                                      </p:cBhvr>
                                      <p:tavLst>
                                        <p:tav tm="0">
                                          <p:val>
                                            <p:fltVal val="90"/>
                                          </p:val>
                                        </p:tav>
                                        <p:tav tm="100000">
                                          <p:val>
                                            <p:fltVal val="0"/>
                                          </p:val>
                                        </p:tav>
                                      </p:tavLst>
                                    </p:anim>
                                    <p:animEffect transition="in" filter="fade">
                                      <p:cBhvr>
                                        <p:cTn id="40" dur="1250"/>
                                        <p:tgtEl>
                                          <p:spTgt spid="15"/>
                                        </p:tgtEl>
                                      </p:cBhvr>
                                    </p:animEffect>
                                  </p:childTnLst>
                                </p:cTn>
                              </p:par>
                              <p:par>
                                <p:cTn id="41" presetID="31" presetClass="entr" presetSubtype="0" fill="hold" nodeType="withEffect">
                                  <p:stCondLst>
                                    <p:cond delay="500"/>
                                  </p:stCondLst>
                                  <p:childTnLst>
                                    <p:set>
                                      <p:cBhvr>
                                        <p:cTn id="42" dur="1" fill="hold">
                                          <p:stCondLst>
                                            <p:cond delay="0"/>
                                          </p:stCondLst>
                                        </p:cTn>
                                        <p:tgtEl>
                                          <p:spTgt spid="16"/>
                                        </p:tgtEl>
                                        <p:attrNameLst>
                                          <p:attrName>style.visibility</p:attrName>
                                        </p:attrNameLst>
                                      </p:cBhvr>
                                      <p:to>
                                        <p:strVal val="visible"/>
                                      </p:to>
                                    </p:set>
                                    <p:anim calcmode="lin" valueType="num">
                                      <p:cBhvr>
                                        <p:cTn id="43" dur="1250" fill="hold"/>
                                        <p:tgtEl>
                                          <p:spTgt spid="16"/>
                                        </p:tgtEl>
                                        <p:attrNameLst>
                                          <p:attrName>ppt_w</p:attrName>
                                        </p:attrNameLst>
                                      </p:cBhvr>
                                      <p:tavLst>
                                        <p:tav tm="0">
                                          <p:val>
                                            <p:fltVal val="0"/>
                                          </p:val>
                                        </p:tav>
                                        <p:tav tm="100000">
                                          <p:val>
                                            <p:strVal val="#ppt_w"/>
                                          </p:val>
                                        </p:tav>
                                      </p:tavLst>
                                    </p:anim>
                                    <p:anim calcmode="lin" valueType="num">
                                      <p:cBhvr>
                                        <p:cTn id="44" dur="1250" fill="hold"/>
                                        <p:tgtEl>
                                          <p:spTgt spid="16"/>
                                        </p:tgtEl>
                                        <p:attrNameLst>
                                          <p:attrName>ppt_h</p:attrName>
                                        </p:attrNameLst>
                                      </p:cBhvr>
                                      <p:tavLst>
                                        <p:tav tm="0">
                                          <p:val>
                                            <p:fltVal val="0"/>
                                          </p:val>
                                        </p:tav>
                                        <p:tav tm="100000">
                                          <p:val>
                                            <p:strVal val="#ppt_h"/>
                                          </p:val>
                                        </p:tav>
                                      </p:tavLst>
                                    </p:anim>
                                    <p:anim calcmode="lin" valueType="num">
                                      <p:cBhvr>
                                        <p:cTn id="45" dur="1250" fill="hold"/>
                                        <p:tgtEl>
                                          <p:spTgt spid="16"/>
                                        </p:tgtEl>
                                        <p:attrNameLst>
                                          <p:attrName>style.rotation</p:attrName>
                                        </p:attrNameLst>
                                      </p:cBhvr>
                                      <p:tavLst>
                                        <p:tav tm="0">
                                          <p:val>
                                            <p:fltVal val="90"/>
                                          </p:val>
                                        </p:tav>
                                        <p:tav tm="100000">
                                          <p:val>
                                            <p:fltVal val="0"/>
                                          </p:val>
                                        </p:tav>
                                      </p:tavLst>
                                    </p:anim>
                                    <p:animEffect transition="in" filter="fade">
                                      <p:cBhvr>
                                        <p:cTn id="46" dur="1250"/>
                                        <p:tgtEl>
                                          <p:spTgt spid="16"/>
                                        </p:tgtEl>
                                      </p:cBhvr>
                                    </p:animEffect>
                                  </p:childTnLst>
                                </p:cTn>
                              </p:par>
                              <p:par>
                                <p:cTn id="47" presetID="31" presetClass="entr" presetSubtype="0" fill="hold" nodeType="withEffect">
                                  <p:stCondLst>
                                    <p:cond delay="50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250" fill="hold"/>
                                        <p:tgtEl>
                                          <p:spTgt spid="17"/>
                                        </p:tgtEl>
                                        <p:attrNameLst>
                                          <p:attrName>ppt_w</p:attrName>
                                        </p:attrNameLst>
                                      </p:cBhvr>
                                      <p:tavLst>
                                        <p:tav tm="0">
                                          <p:val>
                                            <p:fltVal val="0"/>
                                          </p:val>
                                        </p:tav>
                                        <p:tav tm="100000">
                                          <p:val>
                                            <p:strVal val="#ppt_w"/>
                                          </p:val>
                                        </p:tav>
                                      </p:tavLst>
                                    </p:anim>
                                    <p:anim calcmode="lin" valueType="num">
                                      <p:cBhvr>
                                        <p:cTn id="50" dur="1250" fill="hold"/>
                                        <p:tgtEl>
                                          <p:spTgt spid="17"/>
                                        </p:tgtEl>
                                        <p:attrNameLst>
                                          <p:attrName>ppt_h</p:attrName>
                                        </p:attrNameLst>
                                      </p:cBhvr>
                                      <p:tavLst>
                                        <p:tav tm="0">
                                          <p:val>
                                            <p:fltVal val="0"/>
                                          </p:val>
                                        </p:tav>
                                        <p:tav tm="100000">
                                          <p:val>
                                            <p:strVal val="#ppt_h"/>
                                          </p:val>
                                        </p:tav>
                                      </p:tavLst>
                                    </p:anim>
                                    <p:anim calcmode="lin" valueType="num">
                                      <p:cBhvr>
                                        <p:cTn id="51" dur="1250" fill="hold"/>
                                        <p:tgtEl>
                                          <p:spTgt spid="17"/>
                                        </p:tgtEl>
                                        <p:attrNameLst>
                                          <p:attrName>style.rotation</p:attrName>
                                        </p:attrNameLst>
                                      </p:cBhvr>
                                      <p:tavLst>
                                        <p:tav tm="0">
                                          <p:val>
                                            <p:fltVal val="90"/>
                                          </p:val>
                                        </p:tav>
                                        <p:tav tm="100000">
                                          <p:val>
                                            <p:fltVal val="0"/>
                                          </p:val>
                                        </p:tav>
                                      </p:tavLst>
                                    </p:anim>
                                    <p:animEffect transition="in" filter="fade">
                                      <p:cBhvr>
                                        <p:cTn id="52" dur="1250"/>
                                        <p:tgtEl>
                                          <p:spTgt spid="17"/>
                                        </p:tgtEl>
                                      </p:cBhvr>
                                    </p:animEffect>
                                  </p:childTnLst>
                                </p:cTn>
                              </p:par>
                              <p:par>
                                <p:cTn id="53" presetID="31" presetClass="entr" presetSubtype="0" fill="hold" nodeType="withEffect">
                                  <p:stCondLst>
                                    <p:cond delay="500"/>
                                  </p:stCondLst>
                                  <p:childTnLst>
                                    <p:set>
                                      <p:cBhvr>
                                        <p:cTn id="54" dur="1" fill="hold">
                                          <p:stCondLst>
                                            <p:cond delay="0"/>
                                          </p:stCondLst>
                                        </p:cTn>
                                        <p:tgtEl>
                                          <p:spTgt spid="18"/>
                                        </p:tgtEl>
                                        <p:attrNameLst>
                                          <p:attrName>style.visibility</p:attrName>
                                        </p:attrNameLst>
                                      </p:cBhvr>
                                      <p:to>
                                        <p:strVal val="visible"/>
                                      </p:to>
                                    </p:set>
                                    <p:anim calcmode="lin" valueType="num">
                                      <p:cBhvr>
                                        <p:cTn id="55" dur="1250" fill="hold"/>
                                        <p:tgtEl>
                                          <p:spTgt spid="18"/>
                                        </p:tgtEl>
                                        <p:attrNameLst>
                                          <p:attrName>ppt_w</p:attrName>
                                        </p:attrNameLst>
                                      </p:cBhvr>
                                      <p:tavLst>
                                        <p:tav tm="0">
                                          <p:val>
                                            <p:fltVal val="0"/>
                                          </p:val>
                                        </p:tav>
                                        <p:tav tm="100000">
                                          <p:val>
                                            <p:strVal val="#ppt_w"/>
                                          </p:val>
                                        </p:tav>
                                      </p:tavLst>
                                    </p:anim>
                                    <p:anim calcmode="lin" valueType="num">
                                      <p:cBhvr>
                                        <p:cTn id="56" dur="1250" fill="hold"/>
                                        <p:tgtEl>
                                          <p:spTgt spid="18"/>
                                        </p:tgtEl>
                                        <p:attrNameLst>
                                          <p:attrName>ppt_h</p:attrName>
                                        </p:attrNameLst>
                                      </p:cBhvr>
                                      <p:tavLst>
                                        <p:tav tm="0">
                                          <p:val>
                                            <p:fltVal val="0"/>
                                          </p:val>
                                        </p:tav>
                                        <p:tav tm="100000">
                                          <p:val>
                                            <p:strVal val="#ppt_h"/>
                                          </p:val>
                                        </p:tav>
                                      </p:tavLst>
                                    </p:anim>
                                    <p:anim calcmode="lin" valueType="num">
                                      <p:cBhvr>
                                        <p:cTn id="57" dur="1250" fill="hold"/>
                                        <p:tgtEl>
                                          <p:spTgt spid="18"/>
                                        </p:tgtEl>
                                        <p:attrNameLst>
                                          <p:attrName>style.rotation</p:attrName>
                                        </p:attrNameLst>
                                      </p:cBhvr>
                                      <p:tavLst>
                                        <p:tav tm="0">
                                          <p:val>
                                            <p:fltVal val="90"/>
                                          </p:val>
                                        </p:tav>
                                        <p:tav tm="100000">
                                          <p:val>
                                            <p:fltVal val="0"/>
                                          </p:val>
                                        </p:tav>
                                      </p:tavLst>
                                    </p:anim>
                                    <p:animEffect transition="in" filter="fade">
                                      <p:cBhvr>
                                        <p:cTn id="58" dur="1250"/>
                                        <p:tgtEl>
                                          <p:spTgt spid="18"/>
                                        </p:tgtEl>
                                      </p:cBhvr>
                                    </p:animEffect>
                                  </p:childTnLst>
                                </p:cTn>
                              </p:par>
                              <p:par>
                                <p:cTn id="59" presetID="31" presetClass="entr" presetSubtype="0" fill="hold" nodeType="withEffect">
                                  <p:stCondLst>
                                    <p:cond delay="500"/>
                                  </p:stCondLst>
                                  <p:childTnLst>
                                    <p:set>
                                      <p:cBhvr>
                                        <p:cTn id="60" dur="1" fill="hold">
                                          <p:stCondLst>
                                            <p:cond delay="0"/>
                                          </p:stCondLst>
                                        </p:cTn>
                                        <p:tgtEl>
                                          <p:spTgt spid="19"/>
                                        </p:tgtEl>
                                        <p:attrNameLst>
                                          <p:attrName>style.visibility</p:attrName>
                                        </p:attrNameLst>
                                      </p:cBhvr>
                                      <p:to>
                                        <p:strVal val="visible"/>
                                      </p:to>
                                    </p:set>
                                    <p:anim calcmode="lin" valueType="num">
                                      <p:cBhvr>
                                        <p:cTn id="61" dur="1250" fill="hold"/>
                                        <p:tgtEl>
                                          <p:spTgt spid="19"/>
                                        </p:tgtEl>
                                        <p:attrNameLst>
                                          <p:attrName>ppt_w</p:attrName>
                                        </p:attrNameLst>
                                      </p:cBhvr>
                                      <p:tavLst>
                                        <p:tav tm="0">
                                          <p:val>
                                            <p:fltVal val="0"/>
                                          </p:val>
                                        </p:tav>
                                        <p:tav tm="100000">
                                          <p:val>
                                            <p:strVal val="#ppt_w"/>
                                          </p:val>
                                        </p:tav>
                                      </p:tavLst>
                                    </p:anim>
                                    <p:anim calcmode="lin" valueType="num">
                                      <p:cBhvr>
                                        <p:cTn id="62" dur="1250" fill="hold"/>
                                        <p:tgtEl>
                                          <p:spTgt spid="19"/>
                                        </p:tgtEl>
                                        <p:attrNameLst>
                                          <p:attrName>ppt_h</p:attrName>
                                        </p:attrNameLst>
                                      </p:cBhvr>
                                      <p:tavLst>
                                        <p:tav tm="0">
                                          <p:val>
                                            <p:fltVal val="0"/>
                                          </p:val>
                                        </p:tav>
                                        <p:tav tm="100000">
                                          <p:val>
                                            <p:strVal val="#ppt_h"/>
                                          </p:val>
                                        </p:tav>
                                      </p:tavLst>
                                    </p:anim>
                                    <p:anim calcmode="lin" valueType="num">
                                      <p:cBhvr>
                                        <p:cTn id="63" dur="1250" fill="hold"/>
                                        <p:tgtEl>
                                          <p:spTgt spid="19"/>
                                        </p:tgtEl>
                                        <p:attrNameLst>
                                          <p:attrName>style.rotation</p:attrName>
                                        </p:attrNameLst>
                                      </p:cBhvr>
                                      <p:tavLst>
                                        <p:tav tm="0">
                                          <p:val>
                                            <p:fltVal val="90"/>
                                          </p:val>
                                        </p:tav>
                                        <p:tav tm="100000">
                                          <p:val>
                                            <p:fltVal val="0"/>
                                          </p:val>
                                        </p:tav>
                                      </p:tavLst>
                                    </p:anim>
                                    <p:animEffect transition="in" filter="fade">
                                      <p:cBhvr>
                                        <p:cTn id="64" dur="1250"/>
                                        <p:tgtEl>
                                          <p:spTgt spid="19"/>
                                        </p:tgtEl>
                                      </p:cBhvr>
                                    </p:animEffect>
                                  </p:childTnLst>
                                </p:cTn>
                              </p:par>
                              <p:par>
                                <p:cTn id="65" presetID="31" presetClass="entr" presetSubtype="0" fill="hold" nodeType="withEffect">
                                  <p:stCondLst>
                                    <p:cond delay="500"/>
                                  </p:stCondLst>
                                  <p:childTnLst>
                                    <p:set>
                                      <p:cBhvr>
                                        <p:cTn id="66" dur="1" fill="hold">
                                          <p:stCondLst>
                                            <p:cond delay="0"/>
                                          </p:stCondLst>
                                        </p:cTn>
                                        <p:tgtEl>
                                          <p:spTgt spid="20"/>
                                        </p:tgtEl>
                                        <p:attrNameLst>
                                          <p:attrName>style.visibility</p:attrName>
                                        </p:attrNameLst>
                                      </p:cBhvr>
                                      <p:to>
                                        <p:strVal val="visible"/>
                                      </p:to>
                                    </p:set>
                                    <p:anim calcmode="lin" valueType="num">
                                      <p:cBhvr>
                                        <p:cTn id="67" dur="1250" fill="hold"/>
                                        <p:tgtEl>
                                          <p:spTgt spid="20"/>
                                        </p:tgtEl>
                                        <p:attrNameLst>
                                          <p:attrName>ppt_w</p:attrName>
                                        </p:attrNameLst>
                                      </p:cBhvr>
                                      <p:tavLst>
                                        <p:tav tm="0">
                                          <p:val>
                                            <p:fltVal val="0"/>
                                          </p:val>
                                        </p:tav>
                                        <p:tav tm="100000">
                                          <p:val>
                                            <p:strVal val="#ppt_w"/>
                                          </p:val>
                                        </p:tav>
                                      </p:tavLst>
                                    </p:anim>
                                    <p:anim calcmode="lin" valueType="num">
                                      <p:cBhvr>
                                        <p:cTn id="68" dur="1250" fill="hold"/>
                                        <p:tgtEl>
                                          <p:spTgt spid="20"/>
                                        </p:tgtEl>
                                        <p:attrNameLst>
                                          <p:attrName>ppt_h</p:attrName>
                                        </p:attrNameLst>
                                      </p:cBhvr>
                                      <p:tavLst>
                                        <p:tav tm="0">
                                          <p:val>
                                            <p:fltVal val="0"/>
                                          </p:val>
                                        </p:tav>
                                        <p:tav tm="100000">
                                          <p:val>
                                            <p:strVal val="#ppt_h"/>
                                          </p:val>
                                        </p:tav>
                                      </p:tavLst>
                                    </p:anim>
                                    <p:anim calcmode="lin" valueType="num">
                                      <p:cBhvr>
                                        <p:cTn id="69" dur="1250" fill="hold"/>
                                        <p:tgtEl>
                                          <p:spTgt spid="20"/>
                                        </p:tgtEl>
                                        <p:attrNameLst>
                                          <p:attrName>style.rotation</p:attrName>
                                        </p:attrNameLst>
                                      </p:cBhvr>
                                      <p:tavLst>
                                        <p:tav tm="0">
                                          <p:val>
                                            <p:fltVal val="90"/>
                                          </p:val>
                                        </p:tav>
                                        <p:tav tm="100000">
                                          <p:val>
                                            <p:fltVal val="0"/>
                                          </p:val>
                                        </p:tav>
                                      </p:tavLst>
                                    </p:anim>
                                    <p:animEffect transition="in" filter="fade">
                                      <p:cBhvr>
                                        <p:cTn id="70" dur="1250"/>
                                        <p:tgtEl>
                                          <p:spTgt spid="20"/>
                                        </p:tgtEl>
                                      </p:cBhvr>
                                    </p:animEffect>
                                  </p:childTnLst>
                                </p:cTn>
                              </p:par>
                              <p:par>
                                <p:cTn id="71" presetID="31" presetClass="entr" presetSubtype="0" fill="hold" nodeType="withEffect">
                                  <p:stCondLst>
                                    <p:cond delay="500"/>
                                  </p:stCondLst>
                                  <p:childTnLst>
                                    <p:set>
                                      <p:cBhvr>
                                        <p:cTn id="72" dur="1" fill="hold">
                                          <p:stCondLst>
                                            <p:cond delay="0"/>
                                          </p:stCondLst>
                                        </p:cTn>
                                        <p:tgtEl>
                                          <p:spTgt spid="21"/>
                                        </p:tgtEl>
                                        <p:attrNameLst>
                                          <p:attrName>style.visibility</p:attrName>
                                        </p:attrNameLst>
                                      </p:cBhvr>
                                      <p:to>
                                        <p:strVal val="visible"/>
                                      </p:to>
                                    </p:set>
                                    <p:anim calcmode="lin" valueType="num">
                                      <p:cBhvr>
                                        <p:cTn id="73" dur="1250" fill="hold"/>
                                        <p:tgtEl>
                                          <p:spTgt spid="21"/>
                                        </p:tgtEl>
                                        <p:attrNameLst>
                                          <p:attrName>ppt_w</p:attrName>
                                        </p:attrNameLst>
                                      </p:cBhvr>
                                      <p:tavLst>
                                        <p:tav tm="0">
                                          <p:val>
                                            <p:fltVal val="0"/>
                                          </p:val>
                                        </p:tav>
                                        <p:tav tm="100000">
                                          <p:val>
                                            <p:strVal val="#ppt_w"/>
                                          </p:val>
                                        </p:tav>
                                      </p:tavLst>
                                    </p:anim>
                                    <p:anim calcmode="lin" valueType="num">
                                      <p:cBhvr>
                                        <p:cTn id="74" dur="1250" fill="hold"/>
                                        <p:tgtEl>
                                          <p:spTgt spid="21"/>
                                        </p:tgtEl>
                                        <p:attrNameLst>
                                          <p:attrName>ppt_h</p:attrName>
                                        </p:attrNameLst>
                                      </p:cBhvr>
                                      <p:tavLst>
                                        <p:tav tm="0">
                                          <p:val>
                                            <p:fltVal val="0"/>
                                          </p:val>
                                        </p:tav>
                                        <p:tav tm="100000">
                                          <p:val>
                                            <p:strVal val="#ppt_h"/>
                                          </p:val>
                                        </p:tav>
                                      </p:tavLst>
                                    </p:anim>
                                    <p:anim calcmode="lin" valueType="num">
                                      <p:cBhvr>
                                        <p:cTn id="75" dur="1250" fill="hold"/>
                                        <p:tgtEl>
                                          <p:spTgt spid="21"/>
                                        </p:tgtEl>
                                        <p:attrNameLst>
                                          <p:attrName>style.rotation</p:attrName>
                                        </p:attrNameLst>
                                      </p:cBhvr>
                                      <p:tavLst>
                                        <p:tav tm="0">
                                          <p:val>
                                            <p:fltVal val="90"/>
                                          </p:val>
                                        </p:tav>
                                        <p:tav tm="100000">
                                          <p:val>
                                            <p:fltVal val="0"/>
                                          </p:val>
                                        </p:tav>
                                      </p:tavLst>
                                    </p:anim>
                                    <p:animEffect transition="in" filter="fade">
                                      <p:cBhvr>
                                        <p:cTn id="76" dur="1250"/>
                                        <p:tgtEl>
                                          <p:spTgt spid="21"/>
                                        </p:tgtEl>
                                      </p:cBhvr>
                                    </p:animEffect>
                                  </p:childTnLst>
                                </p:cTn>
                              </p:par>
                              <p:par>
                                <p:cTn id="77" presetID="31" presetClass="entr" presetSubtype="0" fill="hold" nodeType="withEffect">
                                  <p:stCondLst>
                                    <p:cond delay="500"/>
                                  </p:stCondLst>
                                  <p:childTnLst>
                                    <p:set>
                                      <p:cBhvr>
                                        <p:cTn id="78" dur="1" fill="hold">
                                          <p:stCondLst>
                                            <p:cond delay="0"/>
                                          </p:stCondLst>
                                        </p:cTn>
                                        <p:tgtEl>
                                          <p:spTgt spid="22"/>
                                        </p:tgtEl>
                                        <p:attrNameLst>
                                          <p:attrName>style.visibility</p:attrName>
                                        </p:attrNameLst>
                                      </p:cBhvr>
                                      <p:to>
                                        <p:strVal val="visible"/>
                                      </p:to>
                                    </p:set>
                                    <p:anim calcmode="lin" valueType="num">
                                      <p:cBhvr>
                                        <p:cTn id="79" dur="1250" fill="hold"/>
                                        <p:tgtEl>
                                          <p:spTgt spid="22"/>
                                        </p:tgtEl>
                                        <p:attrNameLst>
                                          <p:attrName>ppt_w</p:attrName>
                                        </p:attrNameLst>
                                      </p:cBhvr>
                                      <p:tavLst>
                                        <p:tav tm="0">
                                          <p:val>
                                            <p:fltVal val="0"/>
                                          </p:val>
                                        </p:tav>
                                        <p:tav tm="100000">
                                          <p:val>
                                            <p:strVal val="#ppt_w"/>
                                          </p:val>
                                        </p:tav>
                                      </p:tavLst>
                                    </p:anim>
                                    <p:anim calcmode="lin" valueType="num">
                                      <p:cBhvr>
                                        <p:cTn id="80" dur="1250" fill="hold"/>
                                        <p:tgtEl>
                                          <p:spTgt spid="22"/>
                                        </p:tgtEl>
                                        <p:attrNameLst>
                                          <p:attrName>ppt_h</p:attrName>
                                        </p:attrNameLst>
                                      </p:cBhvr>
                                      <p:tavLst>
                                        <p:tav tm="0">
                                          <p:val>
                                            <p:fltVal val="0"/>
                                          </p:val>
                                        </p:tav>
                                        <p:tav tm="100000">
                                          <p:val>
                                            <p:strVal val="#ppt_h"/>
                                          </p:val>
                                        </p:tav>
                                      </p:tavLst>
                                    </p:anim>
                                    <p:anim calcmode="lin" valueType="num">
                                      <p:cBhvr>
                                        <p:cTn id="81" dur="1250" fill="hold"/>
                                        <p:tgtEl>
                                          <p:spTgt spid="22"/>
                                        </p:tgtEl>
                                        <p:attrNameLst>
                                          <p:attrName>style.rotation</p:attrName>
                                        </p:attrNameLst>
                                      </p:cBhvr>
                                      <p:tavLst>
                                        <p:tav tm="0">
                                          <p:val>
                                            <p:fltVal val="90"/>
                                          </p:val>
                                        </p:tav>
                                        <p:tav tm="100000">
                                          <p:val>
                                            <p:fltVal val="0"/>
                                          </p:val>
                                        </p:tav>
                                      </p:tavLst>
                                    </p:anim>
                                    <p:animEffect transition="in" filter="fade">
                                      <p:cBhvr>
                                        <p:cTn id="82" dur="1250"/>
                                        <p:tgtEl>
                                          <p:spTgt spid="22"/>
                                        </p:tgtEl>
                                      </p:cBhvr>
                                    </p:animEffect>
                                  </p:childTnLst>
                                </p:cTn>
                              </p:par>
                              <p:par>
                                <p:cTn id="83" presetID="31" presetClass="entr" presetSubtype="0" fill="hold" nodeType="withEffect">
                                  <p:stCondLst>
                                    <p:cond delay="500"/>
                                  </p:stCondLst>
                                  <p:childTnLst>
                                    <p:set>
                                      <p:cBhvr>
                                        <p:cTn id="84" dur="1" fill="hold">
                                          <p:stCondLst>
                                            <p:cond delay="0"/>
                                          </p:stCondLst>
                                        </p:cTn>
                                        <p:tgtEl>
                                          <p:spTgt spid="23"/>
                                        </p:tgtEl>
                                        <p:attrNameLst>
                                          <p:attrName>style.visibility</p:attrName>
                                        </p:attrNameLst>
                                      </p:cBhvr>
                                      <p:to>
                                        <p:strVal val="visible"/>
                                      </p:to>
                                    </p:set>
                                    <p:anim calcmode="lin" valueType="num">
                                      <p:cBhvr>
                                        <p:cTn id="85" dur="1250" fill="hold"/>
                                        <p:tgtEl>
                                          <p:spTgt spid="23"/>
                                        </p:tgtEl>
                                        <p:attrNameLst>
                                          <p:attrName>ppt_w</p:attrName>
                                        </p:attrNameLst>
                                      </p:cBhvr>
                                      <p:tavLst>
                                        <p:tav tm="0">
                                          <p:val>
                                            <p:fltVal val="0"/>
                                          </p:val>
                                        </p:tav>
                                        <p:tav tm="100000">
                                          <p:val>
                                            <p:strVal val="#ppt_w"/>
                                          </p:val>
                                        </p:tav>
                                      </p:tavLst>
                                    </p:anim>
                                    <p:anim calcmode="lin" valueType="num">
                                      <p:cBhvr>
                                        <p:cTn id="86" dur="1250" fill="hold"/>
                                        <p:tgtEl>
                                          <p:spTgt spid="23"/>
                                        </p:tgtEl>
                                        <p:attrNameLst>
                                          <p:attrName>ppt_h</p:attrName>
                                        </p:attrNameLst>
                                      </p:cBhvr>
                                      <p:tavLst>
                                        <p:tav tm="0">
                                          <p:val>
                                            <p:fltVal val="0"/>
                                          </p:val>
                                        </p:tav>
                                        <p:tav tm="100000">
                                          <p:val>
                                            <p:strVal val="#ppt_h"/>
                                          </p:val>
                                        </p:tav>
                                      </p:tavLst>
                                    </p:anim>
                                    <p:anim calcmode="lin" valueType="num">
                                      <p:cBhvr>
                                        <p:cTn id="87" dur="1250" fill="hold"/>
                                        <p:tgtEl>
                                          <p:spTgt spid="23"/>
                                        </p:tgtEl>
                                        <p:attrNameLst>
                                          <p:attrName>style.rotation</p:attrName>
                                        </p:attrNameLst>
                                      </p:cBhvr>
                                      <p:tavLst>
                                        <p:tav tm="0">
                                          <p:val>
                                            <p:fltVal val="90"/>
                                          </p:val>
                                        </p:tav>
                                        <p:tav tm="100000">
                                          <p:val>
                                            <p:fltVal val="0"/>
                                          </p:val>
                                        </p:tav>
                                      </p:tavLst>
                                    </p:anim>
                                    <p:animEffect transition="in" filter="fade">
                                      <p:cBhvr>
                                        <p:cTn id="88" dur="1250"/>
                                        <p:tgtEl>
                                          <p:spTgt spid="23"/>
                                        </p:tgtEl>
                                      </p:cBhvr>
                                    </p:animEffect>
                                  </p:childTnLst>
                                </p:cTn>
                              </p:par>
                              <p:par>
                                <p:cTn id="89" presetID="31" presetClass="entr" presetSubtype="0" fill="hold" nodeType="withEffect">
                                  <p:stCondLst>
                                    <p:cond delay="500"/>
                                  </p:stCondLst>
                                  <p:childTnLst>
                                    <p:set>
                                      <p:cBhvr>
                                        <p:cTn id="90" dur="1" fill="hold">
                                          <p:stCondLst>
                                            <p:cond delay="0"/>
                                          </p:stCondLst>
                                        </p:cTn>
                                        <p:tgtEl>
                                          <p:spTgt spid="24"/>
                                        </p:tgtEl>
                                        <p:attrNameLst>
                                          <p:attrName>style.visibility</p:attrName>
                                        </p:attrNameLst>
                                      </p:cBhvr>
                                      <p:to>
                                        <p:strVal val="visible"/>
                                      </p:to>
                                    </p:set>
                                    <p:anim calcmode="lin" valueType="num">
                                      <p:cBhvr>
                                        <p:cTn id="91" dur="1250" fill="hold"/>
                                        <p:tgtEl>
                                          <p:spTgt spid="24"/>
                                        </p:tgtEl>
                                        <p:attrNameLst>
                                          <p:attrName>ppt_w</p:attrName>
                                        </p:attrNameLst>
                                      </p:cBhvr>
                                      <p:tavLst>
                                        <p:tav tm="0">
                                          <p:val>
                                            <p:fltVal val="0"/>
                                          </p:val>
                                        </p:tav>
                                        <p:tav tm="100000">
                                          <p:val>
                                            <p:strVal val="#ppt_w"/>
                                          </p:val>
                                        </p:tav>
                                      </p:tavLst>
                                    </p:anim>
                                    <p:anim calcmode="lin" valueType="num">
                                      <p:cBhvr>
                                        <p:cTn id="92" dur="1250" fill="hold"/>
                                        <p:tgtEl>
                                          <p:spTgt spid="24"/>
                                        </p:tgtEl>
                                        <p:attrNameLst>
                                          <p:attrName>ppt_h</p:attrName>
                                        </p:attrNameLst>
                                      </p:cBhvr>
                                      <p:tavLst>
                                        <p:tav tm="0">
                                          <p:val>
                                            <p:fltVal val="0"/>
                                          </p:val>
                                        </p:tav>
                                        <p:tav tm="100000">
                                          <p:val>
                                            <p:strVal val="#ppt_h"/>
                                          </p:val>
                                        </p:tav>
                                      </p:tavLst>
                                    </p:anim>
                                    <p:anim calcmode="lin" valueType="num">
                                      <p:cBhvr>
                                        <p:cTn id="93" dur="1250" fill="hold"/>
                                        <p:tgtEl>
                                          <p:spTgt spid="24"/>
                                        </p:tgtEl>
                                        <p:attrNameLst>
                                          <p:attrName>style.rotation</p:attrName>
                                        </p:attrNameLst>
                                      </p:cBhvr>
                                      <p:tavLst>
                                        <p:tav tm="0">
                                          <p:val>
                                            <p:fltVal val="90"/>
                                          </p:val>
                                        </p:tav>
                                        <p:tav tm="100000">
                                          <p:val>
                                            <p:fltVal val="0"/>
                                          </p:val>
                                        </p:tav>
                                      </p:tavLst>
                                    </p:anim>
                                    <p:animEffect transition="in" filter="fade">
                                      <p:cBhvr>
                                        <p:cTn id="94" dur="1250"/>
                                        <p:tgtEl>
                                          <p:spTgt spid="24"/>
                                        </p:tgtEl>
                                      </p:cBhvr>
                                    </p:animEffect>
                                  </p:childTnLst>
                                </p:cTn>
                              </p:par>
                              <p:par>
                                <p:cTn id="95" presetID="31" presetClass="entr" presetSubtype="0" fill="hold" nodeType="withEffect">
                                  <p:stCondLst>
                                    <p:cond delay="500"/>
                                  </p:stCondLst>
                                  <p:childTnLst>
                                    <p:set>
                                      <p:cBhvr>
                                        <p:cTn id="96" dur="1" fill="hold">
                                          <p:stCondLst>
                                            <p:cond delay="0"/>
                                          </p:stCondLst>
                                        </p:cTn>
                                        <p:tgtEl>
                                          <p:spTgt spid="25"/>
                                        </p:tgtEl>
                                        <p:attrNameLst>
                                          <p:attrName>style.visibility</p:attrName>
                                        </p:attrNameLst>
                                      </p:cBhvr>
                                      <p:to>
                                        <p:strVal val="visible"/>
                                      </p:to>
                                    </p:set>
                                    <p:anim calcmode="lin" valueType="num">
                                      <p:cBhvr>
                                        <p:cTn id="97" dur="1250" fill="hold"/>
                                        <p:tgtEl>
                                          <p:spTgt spid="25"/>
                                        </p:tgtEl>
                                        <p:attrNameLst>
                                          <p:attrName>ppt_w</p:attrName>
                                        </p:attrNameLst>
                                      </p:cBhvr>
                                      <p:tavLst>
                                        <p:tav tm="0">
                                          <p:val>
                                            <p:fltVal val="0"/>
                                          </p:val>
                                        </p:tav>
                                        <p:tav tm="100000">
                                          <p:val>
                                            <p:strVal val="#ppt_w"/>
                                          </p:val>
                                        </p:tav>
                                      </p:tavLst>
                                    </p:anim>
                                    <p:anim calcmode="lin" valueType="num">
                                      <p:cBhvr>
                                        <p:cTn id="98" dur="1250" fill="hold"/>
                                        <p:tgtEl>
                                          <p:spTgt spid="25"/>
                                        </p:tgtEl>
                                        <p:attrNameLst>
                                          <p:attrName>ppt_h</p:attrName>
                                        </p:attrNameLst>
                                      </p:cBhvr>
                                      <p:tavLst>
                                        <p:tav tm="0">
                                          <p:val>
                                            <p:fltVal val="0"/>
                                          </p:val>
                                        </p:tav>
                                        <p:tav tm="100000">
                                          <p:val>
                                            <p:strVal val="#ppt_h"/>
                                          </p:val>
                                        </p:tav>
                                      </p:tavLst>
                                    </p:anim>
                                    <p:anim calcmode="lin" valueType="num">
                                      <p:cBhvr>
                                        <p:cTn id="99" dur="1250" fill="hold"/>
                                        <p:tgtEl>
                                          <p:spTgt spid="25"/>
                                        </p:tgtEl>
                                        <p:attrNameLst>
                                          <p:attrName>style.rotation</p:attrName>
                                        </p:attrNameLst>
                                      </p:cBhvr>
                                      <p:tavLst>
                                        <p:tav tm="0">
                                          <p:val>
                                            <p:fltVal val="90"/>
                                          </p:val>
                                        </p:tav>
                                        <p:tav tm="100000">
                                          <p:val>
                                            <p:fltVal val="0"/>
                                          </p:val>
                                        </p:tav>
                                      </p:tavLst>
                                    </p:anim>
                                    <p:animEffect transition="in" filter="fade">
                                      <p:cBhvr>
                                        <p:cTn id="100" dur="1250"/>
                                        <p:tgtEl>
                                          <p:spTgt spid="25"/>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6"/>
                                        </p:tgtEl>
                                        <p:attrNameLst>
                                          <p:attrName>style.visibility</p:attrName>
                                        </p:attrNameLst>
                                      </p:cBhvr>
                                      <p:to>
                                        <p:strVal val="visible"/>
                                      </p:to>
                                    </p:set>
                                    <p:anim calcmode="lin" valueType="num">
                                      <p:cBhvr>
                                        <p:cTn id="103" dur="1250" fill="hold"/>
                                        <p:tgtEl>
                                          <p:spTgt spid="26"/>
                                        </p:tgtEl>
                                        <p:attrNameLst>
                                          <p:attrName>ppt_w</p:attrName>
                                        </p:attrNameLst>
                                      </p:cBhvr>
                                      <p:tavLst>
                                        <p:tav tm="0">
                                          <p:val>
                                            <p:fltVal val="0"/>
                                          </p:val>
                                        </p:tav>
                                        <p:tav tm="100000">
                                          <p:val>
                                            <p:strVal val="#ppt_w"/>
                                          </p:val>
                                        </p:tav>
                                      </p:tavLst>
                                    </p:anim>
                                    <p:anim calcmode="lin" valueType="num">
                                      <p:cBhvr>
                                        <p:cTn id="104" dur="1250" fill="hold"/>
                                        <p:tgtEl>
                                          <p:spTgt spid="26"/>
                                        </p:tgtEl>
                                        <p:attrNameLst>
                                          <p:attrName>ppt_h</p:attrName>
                                        </p:attrNameLst>
                                      </p:cBhvr>
                                      <p:tavLst>
                                        <p:tav tm="0">
                                          <p:val>
                                            <p:fltVal val="0"/>
                                          </p:val>
                                        </p:tav>
                                        <p:tav tm="100000">
                                          <p:val>
                                            <p:strVal val="#ppt_h"/>
                                          </p:val>
                                        </p:tav>
                                      </p:tavLst>
                                    </p:anim>
                                    <p:anim calcmode="lin" valueType="num">
                                      <p:cBhvr>
                                        <p:cTn id="105" dur="1250" fill="hold"/>
                                        <p:tgtEl>
                                          <p:spTgt spid="26"/>
                                        </p:tgtEl>
                                        <p:attrNameLst>
                                          <p:attrName>style.rotation</p:attrName>
                                        </p:attrNameLst>
                                      </p:cBhvr>
                                      <p:tavLst>
                                        <p:tav tm="0">
                                          <p:val>
                                            <p:fltVal val="90"/>
                                          </p:val>
                                        </p:tav>
                                        <p:tav tm="100000">
                                          <p:val>
                                            <p:fltVal val="0"/>
                                          </p:val>
                                        </p:tav>
                                      </p:tavLst>
                                    </p:anim>
                                    <p:animEffect transition="in" filter="fade">
                                      <p:cBhvr>
                                        <p:cTn id="106" dur="1250"/>
                                        <p:tgtEl>
                                          <p:spTgt spid="26"/>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7"/>
                                        </p:tgtEl>
                                        <p:attrNameLst>
                                          <p:attrName>style.visibility</p:attrName>
                                        </p:attrNameLst>
                                      </p:cBhvr>
                                      <p:to>
                                        <p:strVal val="visible"/>
                                      </p:to>
                                    </p:set>
                                    <p:anim calcmode="lin" valueType="num">
                                      <p:cBhvr>
                                        <p:cTn id="109" dur="1250" fill="hold"/>
                                        <p:tgtEl>
                                          <p:spTgt spid="27"/>
                                        </p:tgtEl>
                                        <p:attrNameLst>
                                          <p:attrName>ppt_w</p:attrName>
                                        </p:attrNameLst>
                                      </p:cBhvr>
                                      <p:tavLst>
                                        <p:tav tm="0">
                                          <p:val>
                                            <p:fltVal val="0"/>
                                          </p:val>
                                        </p:tav>
                                        <p:tav tm="100000">
                                          <p:val>
                                            <p:strVal val="#ppt_w"/>
                                          </p:val>
                                        </p:tav>
                                      </p:tavLst>
                                    </p:anim>
                                    <p:anim calcmode="lin" valueType="num">
                                      <p:cBhvr>
                                        <p:cTn id="110" dur="1250" fill="hold"/>
                                        <p:tgtEl>
                                          <p:spTgt spid="27"/>
                                        </p:tgtEl>
                                        <p:attrNameLst>
                                          <p:attrName>ppt_h</p:attrName>
                                        </p:attrNameLst>
                                      </p:cBhvr>
                                      <p:tavLst>
                                        <p:tav tm="0">
                                          <p:val>
                                            <p:fltVal val="0"/>
                                          </p:val>
                                        </p:tav>
                                        <p:tav tm="100000">
                                          <p:val>
                                            <p:strVal val="#ppt_h"/>
                                          </p:val>
                                        </p:tav>
                                      </p:tavLst>
                                    </p:anim>
                                    <p:anim calcmode="lin" valueType="num">
                                      <p:cBhvr>
                                        <p:cTn id="111" dur="1250" fill="hold"/>
                                        <p:tgtEl>
                                          <p:spTgt spid="27"/>
                                        </p:tgtEl>
                                        <p:attrNameLst>
                                          <p:attrName>style.rotation</p:attrName>
                                        </p:attrNameLst>
                                      </p:cBhvr>
                                      <p:tavLst>
                                        <p:tav tm="0">
                                          <p:val>
                                            <p:fltVal val="90"/>
                                          </p:val>
                                        </p:tav>
                                        <p:tav tm="100000">
                                          <p:val>
                                            <p:fltVal val="0"/>
                                          </p:val>
                                        </p:tav>
                                      </p:tavLst>
                                    </p:anim>
                                    <p:animEffect transition="in" filter="fade">
                                      <p:cBhvr>
                                        <p:cTn id="112" dur="1250"/>
                                        <p:tgtEl>
                                          <p:spTgt spid="27"/>
                                        </p:tgtEl>
                                      </p:cBhvr>
                                    </p:animEffect>
                                  </p:childTnLst>
                                </p:cTn>
                              </p:par>
                              <p:par>
                                <p:cTn id="113" presetID="31" presetClass="entr" presetSubtype="0" fill="hold" nodeType="withEffect">
                                  <p:stCondLst>
                                    <p:cond delay="500"/>
                                  </p:stCondLst>
                                  <p:childTnLst>
                                    <p:set>
                                      <p:cBhvr>
                                        <p:cTn id="114" dur="1" fill="hold">
                                          <p:stCondLst>
                                            <p:cond delay="0"/>
                                          </p:stCondLst>
                                        </p:cTn>
                                        <p:tgtEl>
                                          <p:spTgt spid="28"/>
                                        </p:tgtEl>
                                        <p:attrNameLst>
                                          <p:attrName>style.visibility</p:attrName>
                                        </p:attrNameLst>
                                      </p:cBhvr>
                                      <p:to>
                                        <p:strVal val="visible"/>
                                      </p:to>
                                    </p:set>
                                    <p:anim calcmode="lin" valueType="num">
                                      <p:cBhvr>
                                        <p:cTn id="115" dur="1250" fill="hold"/>
                                        <p:tgtEl>
                                          <p:spTgt spid="28"/>
                                        </p:tgtEl>
                                        <p:attrNameLst>
                                          <p:attrName>ppt_w</p:attrName>
                                        </p:attrNameLst>
                                      </p:cBhvr>
                                      <p:tavLst>
                                        <p:tav tm="0">
                                          <p:val>
                                            <p:fltVal val="0"/>
                                          </p:val>
                                        </p:tav>
                                        <p:tav tm="100000">
                                          <p:val>
                                            <p:strVal val="#ppt_w"/>
                                          </p:val>
                                        </p:tav>
                                      </p:tavLst>
                                    </p:anim>
                                    <p:anim calcmode="lin" valueType="num">
                                      <p:cBhvr>
                                        <p:cTn id="116" dur="1250" fill="hold"/>
                                        <p:tgtEl>
                                          <p:spTgt spid="28"/>
                                        </p:tgtEl>
                                        <p:attrNameLst>
                                          <p:attrName>ppt_h</p:attrName>
                                        </p:attrNameLst>
                                      </p:cBhvr>
                                      <p:tavLst>
                                        <p:tav tm="0">
                                          <p:val>
                                            <p:fltVal val="0"/>
                                          </p:val>
                                        </p:tav>
                                        <p:tav tm="100000">
                                          <p:val>
                                            <p:strVal val="#ppt_h"/>
                                          </p:val>
                                        </p:tav>
                                      </p:tavLst>
                                    </p:anim>
                                    <p:anim calcmode="lin" valueType="num">
                                      <p:cBhvr>
                                        <p:cTn id="117" dur="1250" fill="hold"/>
                                        <p:tgtEl>
                                          <p:spTgt spid="28"/>
                                        </p:tgtEl>
                                        <p:attrNameLst>
                                          <p:attrName>style.rotation</p:attrName>
                                        </p:attrNameLst>
                                      </p:cBhvr>
                                      <p:tavLst>
                                        <p:tav tm="0">
                                          <p:val>
                                            <p:fltVal val="90"/>
                                          </p:val>
                                        </p:tav>
                                        <p:tav tm="100000">
                                          <p:val>
                                            <p:fltVal val="0"/>
                                          </p:val>
                                        </p:tav>
                                      </p:tavLst>
                                    </p:anim>
                                    <p:animEffect transition="in" filter="fade">
                                      <p:cBhvr>
                                        <p:cTn id="118" dur="1250"/>
                                        <p:tgtEl>
                                          <p:spTgt spid="28"/>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250" fill="hold"/>
                                        <p:tgtEl>
                                          <p:spTgt spid="29"/>
                                        </p:tgtEl>
                                        <p:attrNameLst>
                                          <p:attrName>ppt_w</p:attrName>
                                        </p:attrNameLst>
                                      </p:cBhvr>
                                      <p:tavLst>
                                        <p:tav tm="0">
                                          <p:val>
                                            <p:fltVal val="0"/>
                                          </p:val>
                                        </p:tav>
                                        <p:tav tm="100000">
                                          <p:val>
                                            <p:strVal val="#ppt_w"/>
                                          </p:val>
                                        </p:tav>
                                      </p:tavLst>
                                    </p:anim>
                                    <p:anim calcmode="lin" valueType="num">
                                      <p:cBhvr>
                                        <p:cTn id="122" dur="1250" fill="hold"/>
                                        <p:tgtEl>
                                          <p:spTgt spid="29"/>
                                        </p:tgtEl>
                                        <p:attrNameLst>
                                          <p:attrName>ppt_h</p:attrName>
                                        </p:attrNameLst>
                                      </p:cBhvr>
                                      <p:tavLst>
                                        <p:tav tm="0">
                                          <p:val>
                                            <p:fltVal val="0"/>
                                          </p:val>
                                        </p:tav>
                                        <p:tav tm="100000">
                                          <p:val>
                                            <p:strVal val="#ppt_h"/>
                                          </p:val>
                                        </p:tav>
                                      </p:tavLst>
                                    </p:anim>
                                    <p:anim calcmode="lin" valueType="num">
                                      <p:cBhvr>
                                        <p:cTn id="123" dur="1250" fill="hold"/>
                                        <p:tgtEl>
                                          <p:spTgt spid="29"/>
                                        </p:tgtEl>
                                        <p:attrNameLst>
                                          <p:attrName>style.rotation</p:attrName>
                                        </p:attrNameLst>
                                      </p:cBhvr>
                                      <p:tavLst>
                                        <p:tav tm="0">
                                          <p:val>
                                            <p:fltVal val="90"/>
                                          </p:val>
                                        </p:tav>
                                        <p:tav tm="100000">
                                          <p:val>
                                            <p:fltVal val="0"/>
                                          </p:val>
                                        </p:tav>
                                      </p:tavLst>
                                    </p:anim>
                                    <p:animEffect transition="in" filter="fade">
                                      <p:cBhvr>
                                        <p:cTn id="124" dur="1250"/>
                                        <p:tgtEl>
                                          <p:spTgt spid="29"/>
                                        </p:tgtEl>
                                      </p:cBhvr>
                                    </p:animEffect>
                                  </p:childTnLst>
                                </p:cTn>
                              </p:par>
                              <p:par>
                                <p:cTn id="125" presetID="31" presetClass="entr" presetSubtype="0" fill="hold" nodeType="withEffect">
                                  <p:stCondLst>
                                    <p:cond delay="50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1250" fill="hold"/>
                                        <p:tgtEl>
                                          <p:spTgt spid="30"/>
                                        </p:tgtEl>
                                        <p:attrNameLst>
                                          <p:attrName>ppt_w</p:attrName>
                                        </p:attrNameLst>
                                      </p:cBhvr>
                                      <p:tavLst>
                                        <p:tav tm="0">
                                          <p:val>
                                            <p:fltVal val="0"/>
                                          </p:val>
                                        </p:tav>
                                        <p:tav tm="100000">
                                          <p:val>
                                            <p:strVal val="#ppt_w"/>
                                          </p:val>
                                        </p:tav>
                                      </p:tavLst>
                                    </p:anim>
                                    <p:anim calcmode="lin" valueType="num">
                                      <p:cBhvr>
                                        <p:cTn id="128" dur="1250" fill="hold"/>
                                        <p:tgtEl>
                                          <p:spTgt spid="30"/>
                                        </p:tgtEl>
                                        <p:attrNameLst>
                                          <p:attrName>ppt_h</p:attrName>
                                        </p:attrNameLst>
                                      </p:cBhvr>
                                      <p:tavLst>
                                        <p:tav tm="0">
                                          <p:val>
                                            <p:fltVal val="0"/>
                                          </p:val>
                                        </p:tav>
                                        <p:tav tm="100000">
                                          <p:val>
                                            <p:strVal val="#ppt_h"/>
                                          </p:val>
                                        </p:tav>
                                      </p:tavLst>
                                    </p:anim>
                                    <p:anim calcmode="lin" valueType="num">
                                      <p:cBhvr>
                                        <p:cTn id="129" dur="1250" fill="hold"/>
                                        <p:tgtEl>
                                          <p:spTgt spid="30"/>
                                        </p:tgtEl>
                                        <p:attrNameLst>
                                          <p:attrName>style.rotation</p:attrName>
                                        </p:attrNameLst>
                                      </p:cBhvr>
                                      <p:tavLst>
                                        <p:tav tm="0">
                                          <p:val>
                                            <p:fltVal val="90"/>
                                          </p:val>
                                        </p:tav>
                                        <p:tav tm="100000">
                                          <p:val>
                                            <p:fltVal val="0"/>
                                          </p:val>
                                        </p:tav>
                                      </p:tavLst>
                                    </p:anim>
                                    <p:animEffect transition="in" filter="fade">
                                      <p:cBhvr>
                                        <p:cTn id="130" dur="1250"/>
                                        <p:tgtEl>
                                          <p:spTgt spid="30"/>
                                        </p:tgtEl>
                                      </p:cBhvr>
                                    </p:animEffect>
                                  </p:childTnLst>
                                </p:cTn>
                              </p:par>
                              <p:par>
                                <p:cTn id="131" presetID="31" presetClass="entr" presetSubtype="0" fill="hold" nodeType="withEffect">
                                  <p:stCondLst>
                                    <p:cond delay="500"/>
                                  </p:stCondLst>
                                  <p:childTnLst>
                                    <p:set>
                                      <p:cBhvr>
                                        <p:cTn id="132" dur="1" fill="hold">
                                          <p:stCondLst>
                                            <p:cond delay="0"/>
                                          </p:stCondLst>
                                        </p:cTn>
                                        <p:tgtEl>
                                          <p:spTgt spid="31"/>
                                        </p:tgtEl>
                                        <p:attrNameLst>
                                          <p:attrName>style.visibility</p:attrName>
                                        </p:attrNameLst>
                                      </p:cBhvr>
                                      <p:to>
                                        <p:strVal val="visible"/>
                                      </p:to>
                                    </p:set>
                                    <p:anim calcmode="lin" valueType="num">
                                      <p:cBhvr>
                                        <p:cTn id="133" dur="1250" fill="hold"/>
                                        <p:tgtEl>
                                          <p:spTgt spid="31"/>
                                        </p:tgtEl>
                                        <p:attrNameLst>
                                          <p:attrName>ppt_w</p:attrName>
                                        </p:attrNameLst>
                                      </p:cBhvr>
                                      <p:tavLst>
                                        <p:tav tm="0">
                                          <p:val>
                                            <p:fltVal val="0"/>
                                          </p:val>
                                        </p:tav>
                                        <p:tav tm="100000">
                                          <p:val>
                                            <p:strVal val="#ppt_w"/>
                                          </p:val>
                                        </p:tav>
                                      </p:tavLst>
                                    </p:anim>
                                    <p:anim calcmode="lin" valueType="num">
                                      <p:cBhvr>
                                        <p:cTn id="134" dur="1250" fill="hold"/>
                                        <p:tgtEl>
                                          <p:spTgt spid="31"/>
                                        </p:tgtEl>
                                        <p:attrNameLst>
                                          <p:attrName>ppt_h</p:attrName>
                                        </p:attrNameLst>
                                      </p:cBhvr>
                                      <p:tavLst>
                                        <p:tav tm="0">
                                          <p:val>
                                            <p:fltVal val="0"/>
                                          </p:val>
                                        </p:tav>
                                        <p:tav tm="100000">
                                          <p:val>
                                            <p:strVal val="#ppt_h"/>
                                          </p:val>
                                        </p:tav>
                                      </p:tavLst>
                                    </p:anim>
                                    <p:anim calcmode="lin" valueType="num">
                                      <p:cBhvr>
                                        <p:cTn id="135" dur="1250" fill="hold"/>
                                        <p:tgtEl>
                                          <p:spTgt spid="31"/>
                                        </p:tgtEl>
                                        <p:attrNameLst>
                                          <p:attrName>style.rotation</p:attrName>
                                        </p:attrNameLst>
                                      </p:cBhvr>
                                      <p:tavLst>
                                        <p:tav tm="0">
                                          <p:val>
                                            <p:fltVal val="90"/>
                                          </p:val>
                                        </p:tav>
                                        <p:tav tm="100000">
                                          <p:val>
                                            <p:fltVal val="0"/>
                                          </p:val>
                                        </p:tav>
                                      </p:tavLst>
                                    </p:anim>
                                    <p:animEffect transition="in" filter="fade">
                                      <p:cBhvr>
                                        <p:cTn id="136" dur="1250"/>
                                        <p:tgtEl>
                                          <p:spTgt spid="3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40"/>
                                        </p:tgtEl>
                                        <p:attrNameLst>
                                          <p:attrName>style.visibility</p:attrName>
                                        </p:attrNameLst>
                                      </p:cBhvr>
                                      <p:to>
                                        <p:strVal val="visible"/>
                                      </p:to>
                                    </p:set>
                                    <p:anim calcmode="lin" valueType="num">
                                      <p:cBhvr>
                                        <p:cTn id="139" dur="1250" fill="hold"/>
                                        <p:tgtEl>
                                          <p:spTgt spid="40"/>
                                        </p:tgtEl>
                                        <p:attrNameLst>
                                          <p:attrName>ppt_w</p:attrName>
                                        </p:attrNameLst>
                                      </p:cBhvr>
                                      <p:tavLst>
                                        <p:tav tm="0">
                                          <p:val>
                                            <p:fltVal val="0"/>
                                          </p:val>
                                        </p:tav>
                                        <p:tav tm="100000">
                                          <p:val>
                                            <p:strVal val="#ppt_w"/>
                                          </p:val>
                                        </p:tav>
                                      </p:tavLst>
                                    </p:anim>
                                    <p:anim calcmode="lin" valueType="num">
                                      <p:cBhvr>
                                        <p:cTn id="140" dur="1250" fill="hold"/>
                                        <p:tgtEl>
                                          <p:spTgt spid="40"/>
                                        </p:tgtEl>
                                        <p:attrNameLst>
                                          <p:attrName>ppt_h</p:attrName>
                                        </p:attrNameLst>
                                      </p:cBhvr>
                                      <p:tavLst>
                                        <p:tav tm="0">
                                          <p:val>
                                            <p:fltVal val="0"/>
                                          </p:val>
                                        </p:tav>
                                        <p:tav tm="100000">
                                          <p:val>
                                            <p:strVal val="#ppt_h"/>
                                          </p:val>
                                        </p:tav>
                                      </p:tavLst>
                                    </p:anim>
                                    <p:anim calcmode="lin" valueType="num">
                                      <p:cBhvr>
                                        <p:cTn id="141" dur="1250" fill="hold"/>
                                        <p:tgtEl>
                                          <p:spTgt spid="40"/>
                                        </p:tgtEl>
                                        <p:attrNameLst>
                                          <p:attrName>style.rotation</p:attrName>
                                        </p:attrNameLst>
                                      </p:cBhvr>
                                      <p:tavLst>
                                        <p:tav tm="0">
                                          <p:val>
                                            <p:fltVal val="90"/>
                                          </p:val>
                                        </p:tav>
                                        <p:tav tm="100000">
                                          <p:val>
                                            <p:fltVal val="0"/>
                                          </p:val>
                                        </p:tav>
                                      </p:tavLst>
                                    </p:anim>
                                    <p:animEffect transition="in" filter="fade">
                                      <p:cBhvr>
                                        <p:cTn id="142" dur="1250"/>
                                        <p:tgtEl>
                                          <p:spTgt spid="40"/>
                                        </p:tgtEl>
                                      </p:cBhvr>
                                    </p:animEffect>
                                  </p:childTnLst>
                                </p:cTn>
                              </p:par>
                              <p:par>
                                <p:cTn id="143" presetID="31" presetClass="entr" presetSubtype="0" fill="hold" nodeType="withEffect">
                                  <p:stCondLst>
                                    <p:cond delay="50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1250" fill="hold"/>
                                        <p:tgtEl>
                                          <p:spTgt spid="41"/>
                                        </p:tgtEl>
                                        <p:attrNameLst>
                                          <p:attrName>ppt_w</p:attrName>
                                        </p:attrNameLst>
                                      </p:cBhvr>
                                      <p:tavLst>
                                        <p:tav tm="0">
                                          <p:val>
                                            <p:fltVal val="0"/>
                                          </p:val>
                                        </p:tav>
                                        <p:tav tm="100000">
                                          <p:val>
                                            <p:strVal val="#ppt_w"/>
                                          </p:val>
                                        </p:tav>
                                      </p:tavLst>
                                    </p:anim>
                                    <p:anim calcmode="lin" valueType="num">
                                      <p:cBhvr>
                                        <p:cTn id="146" dur="1250" fill="hold"/>
                                        <p:tgtEl>
                                          <p:spTgt spid="41"/>
                                        </p:tgtEl>
                                        <p:attrNameLst>
                                          <p:attrName>ppt_h</p:attrName>
                                        </p:attrNameLst>
                                      </p:cBhvr>
                                      <p:tavLst>
                                        <p:tav tm="0">
                                          <p:val>
                                            <p:fltVal val="0"/>
                                          </p:val>
                                        </p:tav>
                                        <p:tav tm="100000">
                                          <p:val>
                                            <p:strVal val="#ppt_h"/>
                                          </p:val>
                                        </p:tav>
                                      </p:tavLst>
                                    </p:anim>
                                    <p:anim calcmode="lin" valueType="num">
                                      <p:cBhvr>
                                        <p:cTn id="147" dur="1250" fill="hold"/>
                                        <p:tgtEl>
                                          <p:spTgt spid="41"/>
                                        </p:tgtEl>
                                        <p:attrNameLst>
                                          <p:attrName>style.rotation</p:attrName>
                                        </p:attrNameLst>
                                      </p:cBhvr>
                                      <p:tavLst>
                                        <p:tav tm="0">
                                          <p:val>
                                            <p:fltVal val="90"/>
                                          </p:val>
                                        </p:tav>
                                        <p:tav tm="100000">
                                          <p:val>
                                            <p:fltVal val="0"/>
                                          </p:val>
                                        </p:tav>
                                      </p:tavLst>
                                    </p:anim>
                                    <p:animEffect transition="in" filter="fade">
                                      <p:cBhvr>
                                        <p:cTn id="148" dur="1250"/>
                                        <p:tgtEl>
                                          <p:spTgt spid="41"/>
                                        </p:tgtEl>
                                      </p:cBhvr>
                                    </p:animEffect>
                                  </p:childTnLst>
                                </p:cTn>
                              </p:par>
                              <p:par>
                                <p:cTn id="149" presetID="31" presetClass="entr" presetSubtype="0" fill="hold" nodeType="withEffect">
                                  <p:stCondLst>
                                    <p:cond delay="500"/>
                                  </p:stCondLst>
                                  <p:childTnLst>
                                    <p:set>
                                      <p:cBhvr>
                                        <p:cTn id="150" dur="1" fill="hold">
                                          <p:stCondLst>
                                            <p:cond delay="0"/>
                                          </p:stCondLst>
                                        </p:cTn>
                                        <p:tgtEl>
                                          <p:spTgt spid="45"/>
                                        </p:tgtEl>
                                        <p:attrNameLst>
                                          <p:attrName>style.visibility</p:attrName>
                                        </p:attrNameLst>
                                      </p:cBhvr>
                                      <p:to>
                                        <p:strVal val="visible"/>
                                      </p:to>
                                    </p:set>
                                    <p:anim calcmode="lin" valueType="num">
                                      <p:cBhvr>
                                        <p:cTn id="151" dur="1250" fill="hold"/>
                                        <p:tgtEl>
                                          <p:spTgt spid="45"/>
                                        </p:tgtEl>
                                        <p:attrNameLst>
                                          <p:attrName>ppt_w</p:attrName>
                                        </p:attrNameLst>
                                      </p:cBhvr>
                                      <p:tavLst>
                                        <p:tav tm="0">
                                          <p:val>
                                            <p:fltVal val="0"/>
                                          </p:val>
                                        </p:tav>
                                        <p:tav tm="100000">
                                          <p:val>
                                            <p:strVal val="#ppt_w"/>
                                          </p:val>
                                        </p:tav>
                                      </p:tavLst>
                                    </p:anim>
                                    <p:anim calcmode="lin" valueType="num">
                                      <p:cBhvr>
                                        <p:cTn id="152" dur="1250" fill="hold"/>
                                        <p:tgtEl>
                                          <p:spTgt spid="45"/>
                                        </p:tgtEl>
                                        <p:attrNameLst>
                                          <p:attrName>ppt_h</p:attrName>
                                        </p:attrNameLst>
                                      </p:cBhvr>
                                      <p:tavLst>
                                        <p:tav tm="0">
                                          <p:val>
                                            <p:fltVal val="0"/>
                                          </p:val>
                                        </p:tav>
                                        <p:tav tm="100000">
                                          <p:val>
                                            <p:strVal val="#ppt_h"/>
                                          </p:val>
                                        </p:tav>
                                      </p:tavLst>
                                    </p:anim>
                                    <p:anim calcmode="lin" valueType="num">
                                      <p:cBhvr>
                                        <p:cTn id="153" dur="1250" fill="hold"/>
                                        <p:tgtEl>
                                          <p:spTgt spid="45"/>
                                        </p:tgtEl>
                                        <p:attrNameLst>
                                          <p:attrName>style.rotation</p:attrName>
                                        </p:attrNameLst>
                                      </p:cBhvr>
                                      <p:tavLst>
                                        <p:tav tm="0">
                                          <p:val>
                                            <p:fltVal val="90"/>
                                          </p:val>
                                        </p:tav>
                                        <p:tav tm="100000">
                                          <p:val>
                                            <p:fltVal val="0"/>
                                          </p:val>
                                        </p:tav>
                                      </p:tavLst>
                                    </p:anim>
                                    <p:animEffect transition="in" filter="fade">
                                      <p:cBhvr>
                                        <p:cTn id="154" dur="1250"/>
                                        <p:tgtEl>
                                          <p:spTgt spid="45"/>
                                        </p:tgtEl>
                                      </p:cBhvr>
                                    </p:animEffect>
                                  </p:childTnLst>
                                </p:cTn>
                              </p:par>
                              <p:par>
                                <p:cTn id="155" presetID="31" presetClass="entr" presetSubtype="0" fill="hold" nodeType="withEffect">
                                  <p:stCondLst>
                                    <p:cond delay="500"/>
                                  </p:stCondLst>
                                  <p:childTnLst>
                                    <p:set>
                                      <p:cBhvr>
                                        <p:cTn id="156" dur="1" fill="hold">
                                          <p:stCondLst>
                                            <p:cond delay="0"/>
                                          </p:stCondLst>
                                        </p:cTn>
                                        <p:tgtEl>
                                          <p:spTgt spid="48"/>
                                        </p:tgtEl>
                                        <p:attrNameLst>
                                          <p:attrName>style.visibility</p:attrName>
                                        </p:attrNameLst>
                                      </p:cBhvr>
                                      <p:to>
                                        <p:strVal val="visible"/>
                                      </p:to>
                                    </p:set>
                                    <p:anim calcmode="lin" valueType="num">
                                      <p:cBhvr>
                                        <p:cTn id="157" dur="1250" fill="hold"/>
                                        <p:tgtEl>
                                          <p:spTgt spid="48"/>
                                        </p:tgtEl>
                                        <p:attrNameLst>
                                          <p:attrName>ppt_w</p:attrName>
                                        </p:attrNameLst>
                                      </p:cBhvr>
                                      <p:tavLst>
                                        <p:tav tm="0">
                                          <p:val>
                                            <p:fltVal val="0"/>
                                          </p:val>
                                        </p:tav>
                                        <p:tav tm="100000">
                                          <p:val>
                                            <p:strVal val="#ppt_w"/>
                                          </p:val>
                                        </p:tav>
                                      </p:tavLst>
                                    </p:anim>
                                    <p:anim calcmode="lin" valueType="num">
                                      <p:cBhvr>
                                        <p:cTn id="158" dur="1250" fill="hold"/>
                                        <p:tgtEl>
                                          <p:spTgt spid="48"/>
                                        </p:tgtEl>
                                        <p:attrNameLst>
                                          <p:attrName>ppt_h</p:attrName>
                                        </p:attrNameLst>
                                      </p:cBhvr>
                                      <p:tavLst>
                                        <p:tav tm="0">
                                          <p:val>
                                            <p:fltVal val="0"/>
                                          </p:val>
                                        </p:tav>
                                        <p:tav tm="100000">
                                          <p:val>
                                            <p:strVal val="#ppt_h"/>
                                          </p:val>
                                        </p:tav>
                                      </p:tavLst>
                                    </p:anim>
                                    <p:anim calcmode="lin" valueType="num">
                                      <p:cBhvr>
                                        <p:cTn id="159" dur="1250" fill="hold"/>
                                        <p:tgtEl>
                                          <p:spTgt spid="48"/>
                                        </p:tgtEl>
                                        <p:attrNameLst>
                                          <p:attrName>style.rotation</p:attrName>
                                        </p:attrNameLst>
                                      </p:cBhvr>
                                      <p:tavLst>
                                        <p:tav tm="0">
                                          <p:val>
                                            <p:fltVal val="90"/>
                                          </p:val>
                                        </p:tav>
                                        <p:tav tm="100000">
                                          <p:val>
                                            <p:fltVal val="0"/>
                                          </p:val>
                                        </p:tav>
                                      </p:tavLst>
                                    </p:anim>
                                    <p:animEffect transition="in" filter="fade">
                                      <p:cBhvr>
                                        <p:cTn id="160" dur="1250"/>
                                        <p:tgtEl>
                                          <p:spTgt spid="48"/>
                                        </p:tgtEl>
                                      </p:cBhvr>
                                    </p:animEffect>
                                  </p:childTnLst>
                                </p:cTn>
                              </p:par>
                              <p:par>
                                <p:cTn id="161" presetID="31" presetClass="entr" presetSubtype="0" fill="hold" nodeType="withEffect">
                                  <p:stCondLst>
                                    <p:cond delay="500"/>
                                  </p:stCondLst>
                                  <p:childTnLst>
                                    <p:set>
                                      <p:cBhvr>
                                        <p:cTn id="162" dur="1" fill="hold">
                                          <p:stCondLst>
                                            <p:cond delay="0"/>
                                          </p:stCondLst>
                                        </p:cTn>
                                        <p:tgtEl>
                                          <p:spTgt spid="52"/>
                                        </p:tgtEl>
                                        <p:attrNameLst>
                                          <p:attrName>style.visibility</p:attrName>
                                        </p:attrNameLst>
                                      </p:cBhvr>
                                      <p:to>
                                        <p:strVal val="visible"/>
                                      </p:to>
                                    </p:set>
                                    <p:anim calcmode="lin" valueType="num">
                                      <p:cBhvr>
                                        <p:cTn id="163" dur="1250" fill="hold"/>
                                        <p:tgtEl>
                                          <p:spTgt spid="52"/>
                                        </p:tgtEl>
                                        <p:attrNameLst>
                                          <p:attrName>ppt_w</p:attrName>
                                        </p:attrNameLst>
                                      </p:cBhvr>
                                      <p:tavLst>
                                        <p:tav tm="0">
                                          <p:val>
                                            <p:fltVal val="0"/>
                                          </p:val>
                                        </p:tav>
                                        <p:tav tm="100000">
                                          <p:val>
                                            <p:strVal val="#ppt_w"/>
                                          </p:val>
                                        </p:tav>
                                      </p:tavLst>
                                    </p:anim>
                                    <p:anim calcmode="lin" valueType="num">
                                      <p:cBhvr>
                                        <p:cTn id="164" dur="1250" fill="hold"/>
                                        <p:tgtEl>
                                          <p:spTgt spid="52"/>
                                        </p:tgtEl>
                                        <p:attrNameLst>
                                          <p:attrName>ppt_h</p:attrName>
                                        </p:attrNameLst>
                                      </p:cBhvr>
                                      <p:tavLst>
                                        <p:tav tm="0">
                                          <p:val>
                                            <p:fltVal val="0"/>
                                          </p:val>
                                        </p:tav>
                                        <p:tav tm="100000">
                                          <p:val>
                                            <p:strVal val="#ppt_h"/>
                                          </p:val>
                                        </p:tav>
                                      </p:tavLst>
                                    </p:anim>
                                    <p:anim calcmode="lin" valueType="num">
                                      <p:cBhvr>
                                        <p:cTn id="165" dur="1250" fill="hold"/>
                                        <p:tgtEl>
                                          <p:spTgt spid="52"/>
                                        </p:tgtEl>
                                        <p:attrNameLst>
                                          <p:attrName>style.rotation</p:attrName>
                                        </p:attrNameLst>
                                      </p:cBhvr>
                                      <p:tavLst>
                                        <p:tav tm="0">
                                          <p:val>
                                            <p:fltVal val="90"/>
                                          </p:val>
                                        </p:tav>
                                        <p:tav tm="100000">
                                          <p:val>
                                            <p:fltVal val="0"/>
                                          </p:val>
                                        </p:tav>
                                      </p:tavLst>
                                    </p:anim>
                                    <p:animEffect transition="in" filter="fade">
                                      <p:cBhvr>
                                        <p:cTn id="166" dur="1250"/>
                                        <p:tgtEl>
                                          <p:spTgt spid="52"/>
                                        </p:tgtEl>
                                      </p:cBhvr>
                                    </p:animEffect>
                                  </p:childTnLst>
                                </p:cTn>
                              </p:par>
                              <p:par>
                                <p:cTn id="167" presetID="31" presetClass="entr" presetSubtype="0" fill="hold" nodeType="withEffect">
                                  <p:stCondLst>
                                    <p:cond delay="500"/>
                                  </p:stCondLst>
                                  <p:childTnLst>
                                    <p:set>
                                      <p:cBhvr>
                                        <p:cTn id="168" dur="1" fill="hold">
                                          <p:stCondLst>
                                            <p:cond delay="0"/>
                                          </p:stCondLst>
                                        </p:cTn>
                                        <p:tgtEl>
                                          <p:spTgt spid="57"/>
                                        </p:tgtEl>
                                        <p:attrNameLst>
                                          <p:attrName>style.visibility</p:attrName>
                                        </p:attrNameLst>
                                      </p:cBhvr>
                                      <p:to>
                                        <p:strVal val="visible"/>
                                      </p:to>
                                    </p:set>
                                    <p:anim calcmode="lin" valueType="num">
                                      <p:cBhvr>
                                        <p:cTn id="169" dur="1250" fill="hold"/>
                                        <p:tgtEl>
                                          <p:spTgt spid="57"/>
                                        </p:tgtEl>
                                        <p:attrNameLst>
                                          <p:attrName>ppt_w</p:attrName>
                                        </p:attrNameLst>
                                      </p:cBhvr>
                                      <p:tavLst>
                                        <p:tav tm="0">
                                          <p:val>
                                            <p:fltVal val="0"/>
                                          </p:val>
                                        </p:tav>
                                        <p:tav tm="100000">
                                          <p:val>
                                            <p:strVal val="#ppt_w"/>
                                          </p:val>
                                        </p:tav>
                                      </p:tavLst>
                                    </p:anim>
                                    <p:anim calcmode="lin" valueType="num">
                                      <p:cBhvr>
                                        <p:cTn id="170" dur="1250" fill="hold"/>
                                        <p:tgtEl>
                                          <p:spTgt spid="57"/>
                                        </p:tgtEl>
                                        <p:attrNameLst>
                                          <p:attrName>ppt_h</p:attrName>
                                        </p:attrNameLst>
                                      </p:cBhvr>
                                      <p:tavLst>
                                        <p:tav tm="0">
                                          <p:val>
                                            <p:fltVal val="0"/>
                                          </p:val>
                                        </p:tav>
                                        <p:tav tm="100000">
                                          <p:val>
                                            <p:strVal val="#ppt_h"/>
                                          </p:val>
                                        </p:tav>
                                      </p:tavLst>
                                    </p:anim>
                                    <p:anim calcmode="lin" valueType="num">
                                      <p:cBhvr>
                                        <p:cTn id="171" dur="1250" fill="hold"/>
                                        <p:tgtEl>
                                          <p:spTgt spid="57"/>
                                        </p:tgtEl>
                                        <p:attrNameLst>
                                          <p:attrName>style.rotation</p:attrName>
                                        </p:attrNameLst>
                                      </p:cBhvr>
                                      <p:tavLst>
                                        <p:tav tm="0">
                                          <p:val>
                                            <p:fltVal val="90"/>
                                          </p:val>
                                        </p:tav>
                                        <p:tav tm="100000">
                                          <p:val>
                                            <p:fltVal val="0"/>
                                          </p:val>
                                        </p:tav>
                                      </p:tavLst>
                                    </p:anim>
                                    <p:animEffect transition="in" filter="fade">
                                      <p:cBhvr>
                                        <p:cTn id="172" dur="1250"/>
                                        <p:tgtEl>
                                          <p:spTgt spid="57"/>
                                        </p:tgtEl>
                                      </p:cBhvr>
                                    </p:animEffect>
                                  </p:childTnLst>
                                </p:cTn>
                              </p:par>
                              <p:par>
                                <p:cTn id="173" presetID="31" presetClass="entr" presetSubtype="0" fill="hold" nodeType="withEffect">
                                  <p:stCondLst>
                                    <p:cond delay="500"/>
                                  </p:stCondLst>
                                  <p:childTnLst>
                                    <p:set>
                                      <p:cBhvr>
                                        <p:cTn id="174" dur="1" fill="hold">
                                          <p:stCondLst>
                                            <p:cond delay="0"/>
                                          </p:stCondLst>
                                        </p:cTn>
                                        <p:tgtEl>
                                          <p:spTgt spid="61"/>
                                        </p:tgtEl>
                                        <p:attrNameLst>
                                          <p:attrName>style.visibility</p:attrName>
                                        </p:attrNameLst>
                                      </p:cBhvr>
                                      <p:to>
                                        <p:strVal val="visible"/>
                                      </p:to>
                                    </p:set>
                                    <p:anim calcmode="lin" valueType="num">
                                      <p:cBhvr>
                                        <p:cTn id="175" dur="1250" fill="hold"/>
                                        <p:tgtEl>
                                          <p:spTgt spid="61"/>
                                        </p:tgtEl>
                                        <p:attrNameLst>
                                          <p:attrName>ppt_w</p:attrName>
                                        </p:attrNameLst>
                                      </p:cBhvr>
                                      <p:tavLst>
                                        <p:tav tm="0">
                                          <p:val>
                                            <p:fltVal val="0"/>
                                          </p:val>
                                        </p:tav>
                                        <p:tav tm="100000">
                                          <p:val>
                                            <p:strVal val="#ppt_w"/>
                                          </p:val>
                                        </p:tav>
                                      </p:tavLst>
                                    </p:anim>
                                    <p:anim calcmode="lin" valueType="num">
                                      <p:cBhvr>
                                        <p:cTn id="176" dur="1250" fill="hold"/>
                                        <p:tgtEl>
                                          <p:spTgt spid="61"/>
                                        </p:tgtEl>
                                        <p:attrNameLst>
                                          <p:attrName>ppt_h</p:attrName>
                                        </p:attrNameLst>
                                      </p:cBhvr>
                                      <p:tavLst>
                                        <p:tav tm="0">
                                          <p:val>
                                            <p:fltVal val="0"/>
                                          </p:val>
                                        </p:tav>
                                        <p:tav tm="100000">
                                          <p:val>
                                            <p:strVal val="#ppt_h"/>
                                          </p:val>
                                        </p:tav>
                                      </p:tavLst>
                                    </p:anim>
                                    <p:anim calcmode="lin" valueType="num">
                                      <p:cBhvr>
                                        <p:cTn id="177" dur="1250" fill="hold"/>
                                        <p:tgtEl>
                                          <p:spTgt spid="61"/>
                                        </p:tgtEl>
                                        <p:attrNameLst>
                                          <p:attrName>style.rotation</p:attrName>
                                        </p:attrNameLst>
                                      </p:cBhvr>
                                      <p:tavLst>
                                        <p:tav tm="0">
                                          <p:val>
                                            <p:fltVal val="90"/>
                                          </p:val>
                                        </p:tav>
                                        <p:tav tm="100000">
                                          <p:val>
                                            <p:fltVal val="0"/>
                                          </p:val>
                                        </p:tav>
                                      </p:tavLst>
                                    </p:anim>
                                    <p:animEffect transition="in" filter="fade">
                                      <p:cBhvr>
                                        <p:cTn id="178" dur="1250"/>
                                        <p:tgtEl>
                                          <p:spTgt spid="61"/>
                                        </p:tgtEl>
                                      </p:cBhvr>
                                    </p:animEffect>
                                  </p:childTnLst>
                                </p:cTn>
                              </p:par>
                              <p:par>
                                <p:cTn id="179" presetID="31" presetClass="entr" presetSubtype="0" fill="hold" nodeType="withEffect">
                                  <p:stCondLst>
                                    <p:cond delay="500"/>
                                  </p:stCondLst>
                                  <p:childTnLst>
                                    <p:set>
                                      <p:cBhvr>
                                        <p:cTn id="180" dur="1" fill="hold">
                                          <p:stCondLst>
                                            <p:cond delay="0"/>
                                          </p:stCondLst>
                                        </p:cTn>
                                        <p:tgtEl>
                                          <p:spTgt spid="64"/>
                                        </p:tgtEl>
                                        <p:attrNameLst>
                                          <p:attrName>style.visibility</p:attrName>
                                        </p:attrNameLst>
                                      </p:cBhvr>
                                      <p:to>
                                        <p:strVal val="visible"/>
                                      </p:to>
                                    </p:set>
                                    <p:anim calcmode="lin" valueType="num">
                                      <p:cBhvr>
                                        <p:cTn id="181" dur="1250" fill="hold"/>
                                        <p:tgtEl>
                                          <p:spTgt spid="64"/>
                                        </p:tgtEl>
                                        <p:attrNameLst>
                                          <p:attrName>ppt_w</p:attrName>
                                        </p:attrNameLst>
                                      </p:cBhvr>
                                      <p:tavLst>
                                        <p:tav tm="0">
                                          <p:val>
                                            <p:fltVal val="0"/>
                                          </p:val>
                                        </p:tav>
                                        <p:tav tm="100000">
                                          <p:val>
                                            <p:strVal val="#ppt_w"/>
                                          </p:val>
                                        </p:tav>
                                      </p:tavLst>
                                    </p:anim>
                                    <p:anim calcmode="lin" valueType="num">
                                      <p:cBhvr>
                                        <p:cTn id="182" dur="1250" fill="hold"/>
                                        <p:tgtEl>
                                          <p:spTgt spid="64"/>
                                        </p:tgtEl>
                                        <p:attrNameLst>
                                          <p:attrName>ppt_h</p:attrName>
                                        </p:attrNameLst>
                                      </p:cBhvr>
                                      <p:tavLst>
                                        <p:tav tm="0">
                                          <p:val>
                                            <p:fltVal val="0"/>
                                          </p:val>
                                        </p:tav>
                                        <p:tav tm="100000">
                                          <p:val>
                                            <p:strVal val="#ppt_h"/>
                                          </p:val>
                                        </p:tav>
                                      </p:tavLst>
                                    </p:anim>
                                    <p:anim calcmode="lin" valueType="num">
                                      <p:cBhvr>
                                        <p:cTn id="183" dur="1250" fill="hold"/>
                                        <p:tgtEl>
                                          <p:spTgt spid="64"/>
                                        </p:tgtEl>
                                        <p:attrNameLst>
                                          <p:attrName>style.rotation</p:attrName>
                                        </p:attrNameLst>
                                      </p:cBhvr>
                                      <p:tavLst>
                                        <p:tav tm="0">
                                          <p:val>
                                            <p:fltVal val="90"/>
                                          </p:val>
                                        </p:tav>
                                        <p:tav tm="100000">
                                          <p:val>
                                            <p:fltVal val="0"/>
                                          </p:val>
                                        </p:tav>
                                      </p:tavLst>
                                    </p:anim>
                                    <p:animEffect transition="in" filter="fade">
                                      <p:cBhvr>
                                        <p:cTn id="184" dur="1250"/>
                                        <p:tgtEl>
                                          <p:spTgt spid="64"/>
                                        </p:tgtEl>
                                      </p:cBhvr>
                                    </p:animEffect>
                                  </p:childTnLst>
                                </p:cTn>
                              </p:par>
                              <p:par>
                                <p:cTn id="185" presetID="31" presetClass="entr" presetSubtype="0" fill="hold" nodeType="withEffect">
                                  <p:stCondLst>
                                    <p:cond delay="500"/>
                                  </p:stCondLst>
                                  <p:childTnLst>
                                    <p:set>
                                      <p:cBhvr>
                                        <p:cTn id="186" dur="1" fill="hold">
                                          <p:stCondLst>
                                            <p:cond delay="0"/>
                                          </p:stCondLst>
                                        </p:cTn>
                                        <p:tgtEl>
                                          <p:spTgt spid="42"/>
                                        </p:tgtEl>
                                        <p:attrNameLst>
                                          <p:attrName>style.visibility</p:attrName>
                                        </p:attrNameLst>
                                      </p:cBhvr>
                                      <p:to>
                                        <p:strVal val="visible"/>
                                      </p:to>
                                    </p:set>
                                    <p:anim calcmode="lin" valueType="num">
                                      <p:cBhvr>
                                        <p:cTn id="187" dur="1250" fill="hold"/>
                                        <p:tgtEl>
                                          <p:spTgt spid="42"/>
                                        </p:tgtEl>
                                        <p:attrNameLst>
                                          <p:attrName>ppt_w</p:attrName>
                                        </p:attrNameLst>
                                      </p:cBhvr>
                                      <p:tavLst>
                                        <p:tav tm="0">
                                          <p:val>
                                            <p:fltVal val="0"/>
                                          </p:val>
                                        </p:tav>
                                        <p:tav tm="100000">
                                          <p:val>
                                            <p:strVal val="#ppt_w"/>
                                          </p:val>
                                        </p:tav>
                                      </p:tavLst>
                                    </p:anim>
                                    <p:anim calcmode="lin" valueType="num">
                                      <p:cBhvr>
                                        <p:cTn id="188" dur="1250" fill="hold"/>
                                        <p:tgtEl>
                                          <p:spTgt spid="42"/>
                                        </p:tgtEl>
                                        <p:attrNameLst>
                                          <p:attrName>ppt_h</p:attrName>
                                        </p:attrNameLst>
                                      </p:cBhvr>
                                      <p:tavLst>
                                        <p:tav tm="0">
                                          <p:val>
                                            <p:fltVal val="0"/>
                                          </p:val>
                                        </p:tav>
                                        <p:tav tm="100000">
                                          <p:val>
                                            <p:strVal val="#ppt_h"/>
                                          </p:val>
                                        </p:tav>
                                      </p:tavLst>
                                    </p:anim>
                                    <p:anim calcmode="lin" valueType="num">
                                      <p:cBhvr>
                                        <p:cTn id="189" dur="1250" fill="hold"/>
                                        <p:tgtEl>
                                          <p:spTgt spid="42"/>
                                        </p:tgtEl>
                                        <p:attrNameLst>
                                          <p:attrName>style.rotation</p:attrName>
                                        </p:attrNameLst>
                                      </p:cBhvr>
                                      <p:tavLst>
                                        <p:tav tm="0">
                                          <p:val>
                                            <p:fltVal val="90"/>
                                          </p:val>
                                        </p:tav>
                                        <p:tav tm="100000">
                                          <p:val>
                                            <p:fltVal val="0"/>
                                          </p:val>
                                        </p:tav>
                                      </p:tavLst>
                                    </p:anim>
                                    <p:animEffect transition="in" filter="fade">
                                      <p:cBhvr>
                                        <p:cTn id="190" dur="1250"/>
                                        <p:tgtEl>
                                          <p:spTgt spid="42"/>
                                        </p:tgtEl>
                                      </p:cBhvr>
                                    </p:animEffect>
                                  </p:childTnLst>
                                </p:cTn>
                              </p:par>
                              <p:par>
                                <p:cTn id="191" presetID="31" presetClass="entr" presetSubtype="0" fill="hold" nodeType="withEffect">
                                  <p:stCondLst>
                                    <p:cond delay="500"/>
                                  </p:stCondLst>
                                  <p:childTnLst>
                                    <p:set>
                                      <p:cBhvr>
                                        <p:cTn id="192" dur="1" fill="hold">
                                          <p:stCondLst>
                                            <p:cond delay="0"/>
                                          </p:stCondLst>
                                        </p:cTn>
                                        <p:tgtEl>
                                          <p:spTgt spid="46"/>
                                        </p:tgtEl>
                                        <p:attrNameLst>
                                          <p:attrName>style.visibility</p:attrName>
                                        </p:attrNameLst>
                                      </p:cBhvr>
                                      <p:to>
                                        <p:strVal val="visible"/>
                                      </p:to>
                                    </p:set>
                                    <p:anim calcmode="lin" valueType="num">
                                      <p:cBhvr>
                                        <p:cTn id="193" dur="1250" fill="hold"/>
                                        <p:tgtEl>
                                          <p:spTgt spid="46"/>
                                        </p:tgtEl>
                                        <p:attrNameLst>
                                          <p:attrName>ppt_w</p:attrName>
                                        </p:attrNameLst>
                                      </p:cBhvr>
                                      <p:tavLst>
                                        <p:tav tm="0">
                                          <p:val>
                                            <p:fltVal val="0"/>
                                          </p:val>
                                        </p:tav>
                                        <p:tav tm="100000">
                                          <p:val>
                                            <p:strVal val="#ppt_w"/>
                                          </p:val>
                                        </p:tav>
                                      </p:tavLst>
                                    </p:anim>
                                    <p:anim calcmode="lin" valueType="num">
                                      <p:cBhvr>
                                        <p:cTn id="194" dur="1250" fill="hold"/>
                                        <p:tgtEl>
                                          <p:spTgt spid="46"/>
                                        </p:tgtEl>
                                        <p:attrNameLst>
                                          <p:attrName>ppt_h</p:attrName>
                                        </p:attrNameLst>
                                      </p:cBhvr>
                                      <p:tavLst>
                                        <p:tav tm="0">
                                          <p:val>
                                            <p:fltVal val="0"/>
                                          </p:val>
                                        </p:tav>
                                        <p:tav tm="100000">
                                          <p:val>
                                            <p:strVal val="#ppt_h"/>
                                          </p:val>
                                        </p:tav>
                                      </p:tavLst>
                                    </p:anim>
                                    <p:anim calcmode="lin" valueType="num">
                                      <p:cBhvr>
                                        <p:cTn id="195" dur="1250" fill="hold"/>
                                        <p:tgtEl>
                                          <p:spTgt spid="46"/>
                                        </p:tgtEl>
                                        <p:attrNameLst>
                                          <p:attrName>style.rotation</p:attrName>
                                        </p:attrNameLst>
                                      </p:cBhvr>
                                      <p:tavLst>
                                        <p:tav tm="0">
                                          <p:val>
                                            <p:fltVal val="90"/>
                                          </p:val>
                                        </p:tav>
                                        <p:tav tm="100000">
                                          <p:val>
                                            <p:fltVal val="0"/>
                                          </p:val>
                                        </p:tav>
                                      </p:tavLst>
                                    </p:anim>
                                    <p:animEffect transition="in" filter="fade">
                                      <p:cBhvr>
                                        <p:cTn id="196" dur="1250"/>
                                        <p:tgtEl>
                                          <p:spTgt spid="46"/>
                                        </p:tgtEl>
                                      </p:cBhvr>
                                    </p:animEffect>
                                  </p:childTnLst>
                                </p:cTn>
                              </p:par>
                              <p:par>
                                <p:cTn id="197" presetID="31" presetClass="entr" presetSubtype="0" fill="hold" nodeType="withEffect">
                                  <p:stCondLst>
                                    <p:cond delay="500"/>
                                  </p:stCondLst>
                                  <p:childTnLst>
                                    <p:set>
                                      <p:cBhvr>
                                        <p:cTn id="198" dur="1" fill="hold">
                                          <p:stCondLst>
                                            <p:cond delay="0"/>
                                          </p:stCondLst>
                                        </p:cTn>
                                        <p:tgtEl>
                                          <p:spTgt spid="49"/>
                                        </p:tgtEl>
                                        <p:attrNameLst>
                                          <p:attrName>style.visibility</p:attrName>
                                        </p:attrNameLst>
                                      </p:cBhvr>
                                      <p:to>
                                        <p:strVal val="visible"/>
                                      </p:to>
                                    </p:set>
                                    <p:anim calcmode="lin" valueType="num">
                                      <p:cBhvr>
                                        <p:cTn id="199" dur="1250" fill="hold"/>
                                        <p:tgtEl>
                                          <p:spTgt spid="49"/>
                                        </p:tgtEl>
                                        <p:attrNameLst>
                                          <p:attrName>ppt_w</p:attrName>
                                        </p:attrNameLst>
                                      </p:cBhvr>
                                      <p:tavLst>
                                        <p:tav tm="0">
                                          <p:val>
                                            <p:fltVal val="0"/>
                                          </p:val>
                                        </p:tav>
                                        <p:tav tm="100000">
                                          <p:val>
                                            <p:strVal val="#ppt_w"/>
                                          </p:val>
                                        </p:tav>
                                      </p:tavLst>
                                    </p:anim>
                                    <p:anim calcmode="lin" valueType="num">
                                      <p:cBhvr>
                                        <p:cTn id="200" dur="1250" fill="hold"/>
                                        <p:tgtEl>
                                          <p:spTgt spid="49"/>
                                        </p:tgtEl>
                                        <p:attrNameLst>
                                          <p:attrName>ppt_h</p:attrName>
                                        </p:attrNameLst>
                                      </p:cBhvr>
                                      <p:tavLst>
                                        <p:tav tm="0">
                                          <p:val>
                                            <p:fltVal val="0"/>
                                          </p:val>
                                        </p:tav>
                                        <p:tav tm="100000">
                                          <p:val>
                                            <p:strVal val="#ppt_h"/>
                                          </p:val>
                                        </p:tav>
                                      </p:tavLst>
                                    </p:anim>
                                    <p:anim calcmode="lin" valueType="num">
                                      <p:cBhvr>
                                        <p:cTn id="201" dur="1250" fill="hold"/>
                                        <p:tgtEl>
                                          <p:spTgt spid="49"/>
                                        </p:tgtEl>
                                        <p:attrNameLst>
                                          <p:attrName>style.rotation</p:attrName>
                                        </p:attrNameLst>
                                      </p:cBhvr>
                                      <p:tavLst>
                                        <p:tav tm="0">
                                          <p:val>
                                            <p:fltVal val="90"/>
                                          </p:val>
                                        </p:tav>
                                        <p:tav tm="100000">
                                          <p:val>
                                            <p:fltVal val="0"/>
                                          </p:val>
                                        </p:tav>
                                      </p:tavLst>
                                    </p:anim>
                                    <p:animEffect transition="in" filter="fade">
                                      <p:cBhvr>
                                        <p:cTn id="202" dur="1250"/>
                                        <p:tgtEl>
                                          <p:spTgt spid="49"/>
                                        </p:tgtEl>
                                      </p:cBhvr>
                                    </p:animEffect>
                                  </p:childTnLst>
                                </p:cTn>
                              </p:par>
                              <p:par>
                                <p:cTn id="203" presetID="31" presetClass="entr" presetSubtype="0" fill="hold" nodeType="withEffect">
                                  <p:stCondLst>
                                    <p:cond delay="500"/>
                                  </p:stCondLst>
                                  <p:childTnLst>
                                    <p:set>
                                      <p:cBhvr>
                                        <p:cTn id="204" dur="1" fill="hold">
                                          <p:stCondLst>
                                            <p:cond delay="0"/>
                                          </p:stCondLst>
                                        </p:cTn>
                                        <p:tgtEl>
                                          <p:spTgt spid="51"/>
                                        </p:tgtEl>
                                        <p:attrNameLst>
                                          <p:attrName>style.visibility</p:attrName>
                                        </p:attrNameLst>
                                      </p:cBhvr>
                                      <p:to>
                                        <p:strVal val="visible"/>
                                      </p:to>
                                    </p:set>
                                    <p:anim calcmode="lin" valueType="num">
                                      <p:cBhvr>
                                        <p:cTn id="205" dur="1250" fill="hold"/>
                                        <p:tgtEl>
                                          <p:spTgt spid="51"/>
                                        </p:tgtEl>
                                        <p:attrNameLst>
                                          <p:attrName>ppt_w</p:attrName>
                                        </p:attrNameLst>
                                      </p:cBhvr>
                                      <p:tavLst>
                                        <p:tav tm="0">
                                          <p:val>
                                            <p:fltVal val="0"/>
                                          </p:val>
                                        </p:tav>
                                        <p:tav tm="100000">
                                          <p:val>
                                            <p:strVal val="#ppt_w"/>
                                          </p:val>
                                        </p:tav>
                                      </p:tavLst>
                                    </p:anim>
                                    <p:anim calcmode="lin" valueType="num">
                                      <p:cBhvr>
                                        <p:cTn id="206" dur="1250" fill="hold"/>
                                        <p:tgtEl>
                                          <p:spTgt spid="51"/>
                                        </p:tgtEl>
                                        <p:attrNameLst>
                                          <p:attrName>ppt_h</p:attrName>
                                        </p:attrNameLst>
                                      </p:cBhvr>
                                      <p:tavLst>
                                        <p:tav tm="0">
                                          <p:val>
                                            <p:fltVal val="0"/>
                                          </p:val>
                                        </p:tav>
                                        <p:tav tm="100000">
                                          <p:val>
                                            <p:strVal val="#ppt_h"/>
                                          </p:val>
                                        </p:tav>
                                      </p:tavLst>
                                    </p:anim>
                                    <p:anim calcmode="lin" valueType="num">
                                      <p:cBhvr>
                                        <p:cTn id="207" dur="1250" fill="hold"/>
                                        <p:tgtEl>
                                          <p:spTgt spid="51"/>
                                        </p:tgtEl>
                                        <p:attrNameLst>
                                          <p:attrName>style.rotation</p:attrName>
                                        </p:attrNameLst>
                                      </p:cBhvr>
                                      <p:tavLst>
                                        <p:tav tm="0">
                                          <p:val>
                                            <p:fltVal val="90"/>
                                          </p:val>
                                        </p:tav>
                                        <p:tav tm="100000">
                                          <p:val>
                                            <p:fltVal val="0"/>
                                          </p:val>
                                        </p:tav>
                                      </p:tavLst>
                                    </p:anim>
                                    <p:animEffect transition="in" filter="fade">
                                      <p:cBhvr>
                                        <p:cTn id="208" dur="1250"/>
                                        <p:tgtEl>
                                          <p:spTgt spid="51"/>
                                        </p:tgtEl>
                                      </p:cBhvr>
                                    </p:animEffect>
                                  </p:childTnLst>
                                </p:cTn>
                              </p:par>
                              <p:par>
                                <p:cTn id="209" presetID="31" presetClass="entr" presetSubtype="0" fill="hold" nodeType="withEffect">
                                  <p:stCondLst>
                                    <p:cond delay="500"/>
                                  </p:stCondLst>
                                  <p:childTnLst>
                                    <p:set>
                                      <p:cBhvr>
                                        <p:cTn id="210" dur="1" fill="hold">
                                          <p:stCondLst>
                                            <p:cond delay="0"/>
                                          </p:stCondLst>
                                        </p:cTn>
                                        <p:tgtEl>
                                          <p:spTgt spid="54"/>
                                        </p:tgtEl>
                                        <p:attrNameLst>
                                          <p:attrName>style.visibility</p:attrName>
                                        </p:attrNameLst>
                                      </p:cBhvr>
                                      <p:to>
                                        <p:strVal val="visible"/>
                                      </p:to>
                                    </p:set>
                                    <p:anim calcmode="lin" valueType="num">
                                      <p:cBhvr>
                                        <p:cTn id="211" dur="1250" fill="hold"/>
                                        <p:tgtEl>
                                          <p:spTgt spid="54"/>
                                        </p:tgtEl>
                                        <p:attrNameLst>
                                          <p:attrName>ppt_w</p:attrName>
                                        </p:attrNameLst>
                                      </p:cBhvr>
                                      <p:tavLst>
                                        <p:tav tm="0">
                                          <p:val>
                                            <p:fltVal val="0"/>
                                          </p:val>
                                        </p:tav>
                                        <p:tav tm="100000">
                                          <p:val>
                                            <p:strVal val="#ppt_w"/>
                                          </p:val>
                                        </p:tav>
                                      </p:tavLst>
                                    </p:anim>
                                    <p:anim calcmode="lin" valueType="num">
                                      <p:cBhvr>
                                        <p:cTn id="212" dur="1250" fill="hold"/>
                                        <p:tgtEl>
                                          <p:spTgt spid="54"/>
                                        </p:tgtEl>
                                        <p:attrNameLst>
                                          <p:attrName>ppt_h</p:attrName>
                                        </p:attrNameLst>
                                      </p:cBhvr>
                                      <p:tavLst>
                                        <p:tav tm="0">
                                          <p:val>
                                            <p:fltVal val="0"/>
                                          </p:val>
                                        </p:tav>
                                        <p:tav tm="100000">
                                          <p:val>
                                            <p:strVal val="#ppt_h"/>
                                          </p:val>
                                        </p:tav>
                                      </p:tavLst>
                                    </p:anim>
                                    <p:anim calcmode="lin" valueType="num">
                                      <p:cBhvr>
                                        <p:cTn id="213" dur="1250" fill="hold"/>
                                        <p:tgtEl>
                                          <p:spTgt spid="54"/>
                                        </p:tgtEl>
                                        <p:attrNameLst>
                                          <p:attrName>style.rotation</p:attrName>
                                        </p:attrNameLst>
                                      </p:cBhvr>
                                      <p:tavLst>
                                        <p:tav tm="0">
                                          <p:val>
                                            <p:fltVal val="90"/>
                                          </p:val>
                                        </p:tav>
                                        <p:tav tm="100000">
                                          <p:val>
                                            <p:fltVal val="0"/>
                                          </p:val>
                                        </p:tav>
                                      </p:tavLst>
                                    </p:anim>
                                    <p:animEffect transition="in" filter="fade">
                                      <p:cBhvr>
                                        <p:cTn id="214" dur="1250"/>
                                        <p:tgtEl>
                                          <p:spTgt spid="54"/>
                                        </p:tgtEl>
                                      </p:cBhvr>
                                    </p:animEffect>
                                  </p:childTnLst>
                                </p:cTn>
                              </p:par>
                              <p:par>
                                <p:cTn id="215" presetID="31" presetClass="entr" presetSubtype="0" fill="hold" nodeType="withEffect">
                                  <p:stCondLst>
                                    <p:cond delay="500"/>
                                  </p:stCondLst>
                                  <p:childTnLst>
                                    <p:set>
                                      <p:cBhvr>
                                        <p:cTn id="216" dur="1" fill="hold">
                                          <p:stCondLst>
                                            <p:cond delay="0"/>
                                          </p:stCondLst>
                                        </p:cTn>
                                        <p:tgtEl>
                                          <p:spTgt spid="58"/>
                                        </p:tgtEl>
                                        <p:attrNameLst>
                                          <p:attrName>style.visibility</p:attrName>
                                        </p:attrNameLst>
                                      </p:cBhvr>
                                      <p:to>
                                        <p:strVal val="visible"/>
                                      </p:to>
                                    </p:set>
                                    <p:anim calcmode="lin" valueType="num">
                                      <p:cBhvr>
                                        <p:cTn id="217" dur="1250" fill="hold"/>
                                        <p:tgtEl>
                                          <p:spTgt spid="58"/>
                                        </p:tgtEl>
                                        <p:attrNameLst>
                                          <p:attrName>ppt_w</p:attrName>
                                        </p:attrNameLst>
                                      </p:cBhvr>
                                      <p:tavLst>
                                        <p:tav tm="0">
                                          <p:val>
                                            <p:fltVal val="0"/>
                                          </p:val>
                                        </p:tav>
                                        <p:tav tm="100000">
                                          <p:val>
                                            <p:strVal val="#ppt_w"/>
                                          </p:val>
                                        </p:tav>
                                      </p:tavLst>
                                    </p:anim>
                                    <p:anim calcmode="lin" valueType="num">
                                      <p:cBhvr>
                                        <p:cTn id="218" dur="1250" fill="hold"/>
                                        <p:tgtEl>
                                          <p:spTgt spid="58"/>
                                        </p:tgtEl>
                                        <p:attrNameLst>
                                          <p:attrName>ppt_h</p:attrName>
                                        </p:attrNameLst>
                                      </p:cBhvr>
                                      <p:tavLst>
                                        <p:tav tm="0">
                                          <p:val>
                                            <p:fltVal val="0"/>
                                          </p:val>
                                        </p:tav>
                                        <p:tav tm="100000">
                                          <p:val>
                                            <p:strVal val="#ppt_h"/>
                                          </p:val>
                                        </p:tav>
                                      </p:tavLst>
                                    </p:anim>
                                    <p:anim calcmode="lin" valueType="num">
                                      <p:cBhvr>
                                        <p:cTn id="219" dur="1250" fill="hold"/>
                                        <p:tgtEl>
                                          <p:spTgt spid="58"/>
                                        </p:tgtEl>
                                        <p:attrNameLst>
                                          <p:attrName>style.rotation</p:attrName>
                                        </p:attrNameLst>
                                      </p:cBhvr>
                                      <p:tavLst>
                                        <p:tav tm="0">
                                          <p:val>
                                            <p:fltVal val="90"/>
                                          </p:val>
                                        </p:tav>
                                        <p:tav tm="100000">
                                          <p:val>
                                            <p:fltVal val="0"/>
                                          </p:val>
                                        </p:tav>
                                      </p:tavLst>
                                    </p:anim>
                                    <p:animEffect transition="in" filter="fade">
                                      <p:cBhvr>
                                        <p:cTn id="220" dur="1250"/>
                                        <p:tgtEl>
                                          <p:spTgt spid="58"/>
                                        </p:tgtEl>
                                      </p:cBhvr>
                                    </p:animEffect>
                                  </p:childTnLst>
                                </p:cTn>
                              </p:par>
                              <p:par>
                                <p:cTn id="221" presetID="31" presetClass="entr" presetSubtype="0" fill="hold" nodeType="withEffect">
                                  <p:stCondLst>
                                    <p:cond delay="500"/>
                                  </p:stCondLst>
                                  <p:childTnLst>
                                    <p:set>
                                      <p:cBhvr>
                                        <p:cTn id="222" dur="1" fill="hold">
                                          <p:stCondLst>
                                            <p:cond delay="0"/>
                                          </p:stCondLst>
                                        </p:cTn>
                                        <p:tgtEl>
                                          <p:spTgt spid="62"/>
                                        </p:tgtEl>
                                        <p:attrNameLst>
                                          <p:attrName>style.visibility</p:attrName>
                                        </p:attrNameLst>
                                      </p:cBhvr>
                                      <p:to>
                                        <p:strVal val="visible"/>
                                      </p:to>
                                    </p:set>
                                    <p:anim calcmode="lin" valueType="num">
                                      <p:cBhvr>
                                        <p:cTn id="223" dur="1250" fill="hold"/>
                                        <p:tgtEl>
                                          <p:spTgt spid="62"/>
                                        </p:tgtEl>
                                        <p:attrNameLst>
                                          <p:attrName>ppt_w</p:attrName>
                                        </p:attrNameLst>
                                      </p:cBhvr>
                                      <p:tavLst>
                                        <p:tav tm="0">
                                          <p:val>
                                            <p:fltVal val="0"/>
                                          </p:val>
                                        </p:tav>
                                        <p:tav tm="100000">
                                          <p:val>
                                            <p:strVal val="#ppt_w"/>
                                          </p:val>
                                        </p:tav>
                                      </p:tavLst>
                                    </p:anim>
                                    <p:anim calcmode="lin" valueType="num">
                                      <p:cBhvr>
                                        <p:cTn id="224" dur="1250" fill="hold"/>
                                        <p:tgtEl>
                                          <p:spTgt spid="62"/>
                                        </p:tgtEl>
                                        <p:attrNameLst>
                                          <p:attrName>ppt_h</p:attrName>
                                        </p:attrNameLst>
                                      </p:cBhvr>
                                      <p:tavLst>
                                        <p:tav tm="0">
                                          <p:val>
                                            <p:fltVal val="0"/>
                                          </p:val>
                                        </p:tav>
                                        <p:tav tm="100000">
                                          <p:val>
                                            <p:strVal val="#ppt_h"/>
                                          </p:val>
                                        </p:tav>
                                      </p:tavLst>
                                    </p:anim>
                                    <p:anim calcmode="lin" valueType="num">
                                      <p:cBhvr>
                                        <p:cTn id="225" dur="1250" fill="hold"/>
                                        <p:tgtEl>
                                          <p:spTgt spid="62"/>
                                        </p:tgtEl>
                                        <p:attrNameLst>
                                          <p:attrName>style.rotation</p:attrName>
                                        </p:attrNameLst>
                                      </p:cBhvr>
                                      <p:tavLst>
                                        <p:tav tm="0">
                                          <p:val>
                                            <p:fltVal val="90"/>
                                          </p:val>
                                        </p:tav>
                                        <p:tav tm="100000">
                                          <p:val>
                                            <p:fltVal val="0"/>
                                          </p:val>
                                        </p:tav>
                                      </p:tavLst>
                                    </p:anim>
                                    <p:animEffect transition="in" filter="fade">
                                      <p:cBhvr>
                                        <p:cTn id="226" dur="1250"/>
                                        <p:tgtEl>
                                          <p:spTgt spid="62"/>
                                        </p:tgtEl>
                                      </p:cBhvr>
                                    </p:animEffect>
                                  </p:childTnLst>
                                </p:cTn>
                              </p:par>
                              <p:par>
                                <p:cTn id="227" presetID="31" presetClass="entr" presetSubtype="0" fill="hold" nodeType="withEffect">
                                  <p:stCondLst>
                                    <p:cond delay="500"/>
                                  </p:stCondLst>
                                  <p:childTnLst>
                                    <p:set>
                                      <p:cBhvr>
                                        <p:cTn id="228" dur="1" fill="hold">
                                          <p:stCondLst>
                                            <p:cond delay="0"/>
                                          </p:stCondLst>
                                        </p:cTn>
                                        <p:tgtEl>
                                          <p:spTgt spid="65"/>
                                        </p:tgtEl>
                                        <p:attrNameLst>
                                          <p:attrName>style.visibility</p:attrName>
                                        </p:attrNameLst>
                                      </p:cBhvr>
                                      <p:to>
                                        <p:strVal val="visible"/>
                                      </p:to>
                                    </p:set>
                                    <p:anim calcmode="lin" valueType="num">
                                      <p:cBhvr>
                                        <p:cTn id="229" dur="1250" fill="hold"/>
                                        <p:tgtEl>
                                          <p:spTgt spid="65"/>
                                        </p:tgtEl>
                                        <p:attrNameLst>
                                          <p:attrName>ppt_w</p:attrName>
                                        </p:attrNameLst>
                                      </p:cBhvr>
                                      <p:tavLst>
                                        <p:tav tm="0">
                                          <p:val>
                                            <p:fltVal val="0"/>
                                          </p:val>
                                        </p:tav>
                                        <p:tav tm="100000">
                                          <p:val>
                                            <p:strVal val="#ppt_w"/>
                                          </p:val>
                                        </p:tav>
                                      </p:tavLst>
                                    </p:anim>
                                    <p:anim calcmode="lin" valueType="num">
                                      <p:cBhvr>
                                        <p:cTn id="230" dur="1250" fill="hold"/>
                                        <p:tgtEl>
                                          <p:spTgt spid="65"/>
                                        </p:tgtEl>
                                        <p:attrNameLst>
                                          <p:attrName>ppt_h</p:attrName>
                                        </p:attrNameLst>
                                      </p:cBhvr>
                                      <p:tavLst>
                                        <p:tav tm="0">
                                          <p:val>
                                            <p:fltVal val="0"/>
                                          </p:val>
                                        </p:tav>
                                        <p:tav tm="100000">
                                          <p:val>
                                            <p:strVal val="#ppt_h"/>
                                          </p:val>
                                        </p:tav>
                                      </p:tavLst>
                                    </p:anim>
                                    <p:anim calcmode="lin" valueType="num">
                                      <p:cBhvr>
                                        <p:cTn id="231" dur="1250" fill="hold"/>
                                        <p:tgtEl>
                                          <p:spTgt spid="65"/>
                                        </p:tgtEl>
                                        <p:attrNameLst>
                                          <p:attrName>style.rotation</p:attrName>
                                        </p:attrNameLst>
                                      </p:cBhvr>
                                      <p:tavLst>
                                        <p:tav tm="0">
                                          <p:val>
                                            <p:fltVal val="90"/>
                                          </p:val>
                                        </p:tav>
                                        <p:tav tm="100000">
                                          <p:val>
                                            <p:fltVal val="0"/>
                                          </p:val>
                                        </p:tav>
                                      </p:tavLst>
                                    </p:anim>
                                    <p:animEffect transition="in" filter="fade">
                                      <p:cBhvr>
                                        <p:cTn id="232" dur="1250"/>
                                        <p:tgtEl>
                                          <p:spTgt spid="65"/>
                                        </p:tgtEl>
                                      </p:cBhvr>
                                    </p:animEffect>
                                  </p:childTnLst>
                                </p:cTn>
                              </p:par>
                              <p:par>
                                <p:cTn id="233" presetID="31" presetClass="entr" presetSubtype="0" fill="hold" nodeType="withEffect">
                                  <p:stCondLst>
                                    <p:cond delay="500"/>
                                  </p:stCondLst>
                                  <p:childTnLst>
                                    <p:set>
                                      <p:cBhvr>
                                        <p:cTn id="234" dur="1" fill="hold">
                                          <p:stCondLst>
                                            <p:cond delay="0"/>
                                          </p:stCondLst>
                                        </p:cTn>
                                        <p:tgtEl>
                                          <p:spTgt spid="69"/>
                                        </p:tgtEl>
                                        <p:attrNameLst>
                                          <p:attrName>style.visibility</p:attrName>
                                        </p:attrNameLst>
                                      </p:cBhvr>
                                      <p:to>
                                        <p:strVal val="visible"/>
                                      </p:to>
                                    </p:set>
                                    <p:anim calcmode="lin" valueType="num">
                                      <p:cBhvr>
                                        <p:cTn id="235" dur="1250" fill="hold"/>
                                        <p:tgtEl>
                                          <p:spTgt spid="69"/>
                                        </p:tgtEl>
                                        <p:attrNameLst>
                                          <p:attrName>ppt_w</p:attrName>
                                        </p:attrNameLst>
                                      </p:cBhvr>
                                      <p:tavLst>
                                        <p:tav tm="0">
                                          <p:val>
                                            <p:fltVal val="0"/>
                                          </p:val>
                                        </p:tav>
                                        <p:tav tm="100000">
                                          <p:val>
                                            <p:strVal val="#ppt_w"/>
                                          </p:val>
                                        </p:tav>
                                      </p:tavLst>
                                    </p:anim>
                                    <p:anim calcmode="lin" valueType="num">
                                      <p:cBhvr>
                                        <p:cTn id="236" dur="1250" fill="hold"/>
                                        <p:tgtEl>
                                          <p:spTgt spid="69"/>
                                        </p:tgtEl>
                                        <p:attrNameLst>
                                          <p:attrName>ppt_h</p:attrName>
                                        </p:attrNameLst>
                                      </p:cBhvr>
                                      <p:tavLst>
                                        <p:tav tm="0">
                                          <p:val>
                                            <p:fltVal val="0"/>
                                          </p:val>
                                        </p:tav>
                                        <p:tav tm="100000">
                                          <p:val>
                                            <p:strVal val="#ppt_h"/>
                                          </p:val>
                                        </p:tav>
                                      </p:tavLst>
                                    </p:anim>
                                    <p:anim calcmode="lin" valueType="num">
                                      <p:cBhvr>
                                        <p:cTn id="237" dur="1250" fill="hold"/>
                                        <p:tgtEl>
                                          <p:spTgt spid="69"/>
                                        </p:tgtEl>
                                        <p:attrNameLst>
                                          <p:attrName>style.rotation</p:attrName>
                                        </p:attrNameLst>
                                      </p:cBhvr>
                                      <p:tavLst>
                                        <p:tav tm="0">
                                          <p:val>
                                            <p:fltVal val="90"/>
                                          </p:val>
                                        </p:tav>
                                        <p:tav tm="100000">
                                          <p:val>
                                            <p:fltVal val="0"/>
                                          </p:val>
                                        </p:tav>
                                      </p:tavLst>
                                    </p:anim>
                                    <p:animEffect transition="in" filter="fade">
                                      <p:cBhvr>
                                        <p:cTn id="238" dur="1250"/>
                                        <p:tgtEl>
                                          <p:spTgt spid="69"/>
                                        </p:tgtEl>
                                      </p:cBhvr>
                                    </p:animEffect>
                                  </p:childTnLst>
                                </p:cTn>
                              </p:par>
                              <p:par>
                                <p:cTn id="239" presetID="31" presetClass="entr" presetSubtype="0" fill="hold" nodeType="withEffect">
                                  <p:stCondLst>
                                    <p:cond delay="500"/>
                                  </p:stCondLst>
                                  <p:childTnLst>
                                    <p:set>
                                      <p:cBhvr>
                                        <p:cTn id="240" dur="1" fill="hold">
                                          <p:stCondLst>
                                            <p:cond delay="0"/>
                                          </p:stCondLst>
                                        </p:cTn>
                                        <p:tgtEl>
                                          <p:spTgt spid="70"/>
                                        </p:tgtEl>
                                        <p:attrNameLst>
                                          <p:attrName>style.visibility</p:attrName>
                                        </p:attrNameLst>
                                      </p:cBhvr>
                                      <p:to>
                                        <p:strVal val="visible"/>
                                      </p:to>
                                    </p:set>
                                    <p:anim calcmode="lin" valueType="num">
                                      <p:cBhvr>
                                        <p:cTn id="241" dur="1250" fill="hold"/>
                                        <p:tgtEl>
                                          <p:spTgt spid="70"/>
                                        </p:tgtEl>
                                        <p:attrNameLst>
                                          <p:attrName>ppt_w</p:attrName>
                                        </p:attrNameLst>
                                      </p:cBhvr>
                                      <p:tavLst>
                                        <p:tav tm="0">
                                          <p:val>
                                            <p:fltVal val="0"/>
                                          </p:val>
                                        </p:tav>
                                        <p:tav tm="100000">
                                          <p:val>
                                            <p:strVal val="#ppt_w"/>
                                          </p:val>
                                        </p:tav>
                                      </p:tavLst>
                                    </p:anim>
                                    <p:anim calcmode="lin" valueType="num">
                                      <p:cBhvr>
                                        <p:cTn id="242" dur="1250" fill="hold"/>
                                        <p:tgtEl>
                                          <p:spTgt spid="70"/>
                                        </p:tgtEl>
                                        <p:attrNameLst>
                                          <p:attrName>ppt_h</p:attrName>
                                        </p:attrNameLst>
                                      </p:cBhvr>
                                      <p:tavLst>
                                        <p:tav tm="0">
                                          <p:val>
                                            <p:fltVal val="0"/>
                                          </p:val>
                                        </p:tav>
                                        <p:tav tm="100000">
                                          <p:val>
                                            <p:strVal val="#ppt_h"/>
                                          </p:val>
                                        </p:tav>
                                      </p:tavLst>
                                    </p:anim>
                                    <p:anim calcmode="lin" valueType="num">
                                      <p:cBhvr>
                                        <p:cTn id="243" dur="1250" fill="hold"/>
                                        <p:tgtEl>
                                          <p:spTgt spid="70"/>
                                        </p:tgtEl>
                                        <p:attrNameLst>
                                          <p:attrName>style.rotation</p:attrName>
                                        </p:attrNameLst>
                                      </p:cBhvr>
                                      <p:tavLst>
                                        <p:tav tm="0">
                                          <p:val>
                                            <p:fltVal val="90"/>
                                          </p:val>
                                        </p:tav>
                                        <p:tav tm="100000">
                                          <p:val>
                                            <p:fltVal val="0"/>
                                          </p:val>
                                        </p:tav>
                                      </p:tavLst>
                                    </p:anim>
                                    <p:animEffect transition="in" filter="fade">
                                      <p:cBhvr>
                                        <p:cTn id="244" dur="1250"/>
                                        <p:tgtEl>
                                          <p:spTgt spid="70"/>
                                        </p:tgtEl>
                                      </p:cBhvr>
                                    </p:animEffect>
                                  </p:childTnLst>
                                </p:cTn>
                              </p:par>
                              <p:par>
                                <p:cTn id="245" presetID="31" presetClass="entr" presetSubtype="0" fill="hold" nodeType="withEffect">
                                  <p:stCondLst>
                                    <p:cond delay="500"/>
                                  </p:stCondLst>
                                  <p:childTnLst>
                                    <p:set>
                                      <p:cBhvr>
                                        <p:cTn id="246" dur="1" fill="hold">
                                          <p:stCondLst>
                                            <p:cond delay="0"/>
                                          </p:stCondLst>
                                        </p:cTn>
                                        <p:tgtEl>
                                          <p:spTgt spid="78"/>
                                        </p:tgtEl>
                                        <p:attrNameLst>
                                          <p:attrName>style.visibility</p:attrName>
                                        </p:attrNameLst>
                                      </p:cBhvr>
                                      <p:to>
                                        <p:strVal val="visible"/>
                                      </p:to>
                                    </p:set>
                                    <p:anim calcmode="lin" valueType="num">
                                      <p:cBhvr>
                                        <p:cTn id="247" dur="1250" fill="hold"/>
                                        <p:tgtEl>
                                          <p:spTgt spid="78"/>
                                        </p:tgtEl>
                                        <p:attrNameLst>
                                          <p:attrName>ppt_w</p:attrName>
                                        </p:attrNameLst>
                                      </p:cBhvr>
                                      <p:tavLst>
                                        <p:tav tm="0">
                                          <p:val>
                                            <p:fltVal val="0"/>
                                          </p:val>
                                        </p:tav>
                                        <p:tav tm="100000">
                                          <p:val>
                                            <p:strVal val="#ppt_w"/>
                                          </p:val>
                                        </p:tav>
                                      </p:tavLst>
                                    </p:anim>
                                    <p:anim calcmode="lin" valueType="num">
                                      <p:cBhvr>
                                        <p:cTn id="248" dur="1250" fill="hold"/>
                                        <p:tgtEl>
                                          <p:spTgt spid="78"/>
                                        </p:tgtEl>
                                        <p:attrNameLst>
                                          <p:attrName>ppt_h</p:attrName>
                                        </p:attrNameLst>
                                      </p:cBhvr>
                                      <p:tavLst>
                                        <p:tav tm="0">
                                          <p:val>
                                            <p:fltVal val="0"/>
                                          </p:val>
                                        </p:tav>
                                        <p:tav tm="100000">
                                          <p:val>
                                            <p:strVal val="#ppt_h"/>
                                          </p:val>
                                        </p:tav>
                                      </p:tavLst>
                                    </p:anim>
                                    <p:anim calcmode="lin" valueType="num">
                                      <p:cBhvr>
                                        <p:cTn id="249" dur="1250" fill="hold"/>
                                        <p:tgtEl>
                                          <p:spTgt spid="78"/>
                                        </p:tgtEl>
                                        <p:attrNameLst>
                                          <p:attrName>style.rotation</p:attrName>
                                        </p:attrNameLst>
                                      </p:cBhvr>
                                      <p:tavLst>
                                        <p:tav tm="0">
                                          <p:val>
                                            <p:fltVal val="90"/>
                                          </p:val>
                                        </p:tav>
                                        <p:tav tm="100000">
                                          <p:val>
                                            <p:fltVal val="0"/>
                                          </p:val>
                                        </p:tav>
                                      </p:tavLst>
                                    </p:anim>
                                    <p:animEffect transition="in" filter="fade">
                                      <p:cBhvr>
                                        <p:cTn id="250" dur="1250"/>
                                        <p:tgtEl>
                                          <p:spTgt spid="78"/>
                                        </p:tgtEl>
                                      </p:cBhvr>
                                    </p:animEffect>
                                  </p:childTnLst>
                                </p:cTn>
                              </p:par>
                              <p:par>
                                <p:cTn id="251" presetID="31" presetClass="entr" presetSubtype="0" fill="hold" nodeType="withEffect">
                                  <p:stCondLst>
                                    <p:cond delay="500"/>
                                  </p:stCondLst>
                                  <p:childTnLst>
                                    <p:set>
                                      <p:cBhvr>
                                        <p:cTn id="252" dur="1" fill="hold">
                                          <p:stCondLst>
                                            <p:cond delay="0"/>
                                          </p:stCondLst>
                                        </p:cTn>
                                        <p:tgtEl>
                                          <p:spTgt spid="82"/>
                                        </p:tgtEl>
                                        <p:attrNameLst>
                                          <p:attrName>style.visibility</p:attrName>
                                        </p:attrNameLst>
                                      </p:cBhvr>
                                      <p:to>
                                        <p:strVal val="visible"/>
                                      </p:to>
                                    </p:set>
                                    <p:anim calcmode="lin" valueType="num">
                                      <p:cBhvr>
                                        <p:cTn id="253" dur="1250" fill="hold"/>
                                        <p:tgtEl>
                                          <p:spTgt spid="82"/>
                                        </p:tgtEl>
                                        <p:attrNameLst>
                                          <p:attrName>ppt_w</p:attrName>
                                        </p:attrNameLst>
                                      </p:cBhvr>
                                      <p:tavLst>
                                        <p:tav tm="0">
                                          <p:val>
                                            <p:fltVal val="0"/>
                                          </p:val>
                                        </p:tav>
                                        <p:tav tm="100000">
                                          <p:val>
                                            <p:strVal val="#ppt_w"/>
                                          </p:val>
                                        </p:tav>
                                      </p:tavLst>
                                    </p:anim>
                                    <p:anim calcmode="lin" valueType="num">
                                      <p:cBhvr>
                                        <p:cTn id="254" dur="1250" fill="hold"/>
                                        <p:tgtEl>
                                          <p:spTgt spid="82"/>
                                        </p:tgtEl>
                                        <p:attrNameLst>
                                          <p:attrName>ppt_h</p:attrName>
                                        </p:attrNameLst>
                                      </p:cBhvr>
                                      <p:tavLst>
                                        <p:tav tm="0">
                                          <p:val>
                                            <p:fltVal val="0"/>
                                          </p:val>
                                        </p:tav>
                                        <p:tav tm="100000">
                                          <p:val>
                                            <p:strVal val="#ppt_h"/>
                                          </p:val>
                                        </p:tav>
                                      </p:tavLst>
                                    </p:anim>
                                    <p:anim calcmode="lin" valueType="num">
                                      <p:cBhvr>
                                        <p:cTn id="255" dur="1250" fill="hold"/>
                                        <p:tgtEl>
                                          <p:spTgt spid="82"/>
                                        </p:tgtEl>
                                        <p:attrNameLst>
                                          <p:attrName>style.rotation</p:attrName>
                                        </p:attrNameLst>
                                      </p:cBhvr>
                                      <p:tavLst>
                                        <p:tav tm="0">
                                          <p:val>
                                            <p:fltVal val="90"/>
                                          </p:val>
                                        </p:tav>
                                        <p:tav tm="100000">
                                          <p:val>
                                            <p:fltVal val="0"/>
                                          </p:val>
                                        </p:tav>
                                      </p:tavLst>
                                    </p:anim>
                                    <p:animEffect transition="in" filter="fade">
                                      <p:cBhvr>
                                        <p:cTn id="256" dur="1250"/>
                                        <p:tgtEl>
                                          <p:spTgt spid="82"/>
                                        </p:tgtEl>
                                      </p:cBhvr>
                                    </p:animEffect>
                                  </p:childTnLst>
                                </p:cTn>
                              </p:par>
                              <p:par>
                                <p:cTn id="257" presetID="16" presetClass="entr" presetSubtype="21" fill="hold" nodeType="withEffect">
                                  <p:stCondLst>
                                    <p:cond delay="1250"/>
                                  </p:stCondLst>
                                  <p:childTnLst>
                                    <p:set>
                                      <p:cBhvr>
                                        <p:cTn id="258" dur="1" fill="hold">
                                          <p:stCondLst>
                                            <p:cond delay="0"/>
                                          </p:stCondLst>
                                        </p:cTn>
                                        <p:tgtEl>
                                          <p:spTgt spid="76">
                                            <p:txEl>
                                              <p:pRg st="0" end="0"/>
                                            </p:txEl>
                                          </p:spTgt>
                                        </p:tgtEl>
                                        <p:attrNameLst>
                                          <p:attrName>style.visibility</p:attrName>
                                        </p:attrNameLst>
                                      </p:cBhvr>
                                      <p:to>
                                        <p:strVal val="visible"/>
                                      </p:to>
                                    </p:set>
                                    <p:animEffect transition="in" filter="barn(inVertical)">
                                      <p:cBhvr>
                                        <p:cTn id="259" dur="750"/>
                                        <p:tgtEl>
                                          <p:spTgt spid="76">
                                            <p:txEl>
                                              <p:pRg st="0" end="0"/>
                                            </p:txEl>
                                          </p:spTgt>
                                        </p:tgtEl>
                                      </p:cBhvr>
                                    </p:animEffect>
                                  </p:childTnLst>
                                </p:cTn>
                              </p:par>
                              <p:par>
                                <p:cTn id="260" presetID="10" presetClass="entr" presetSubtype="0" fill="hold" nodeType="withEffect">
                                  <p:stCondLst>
                                    <p:cond delay="1250"/>
                                  </p:stCondLst>
                                  <p:childTnLst>
                                    <p:set>
                                      <p:cBhvr>
                                        <p:cTn id="261" dur="1" fill="hold">
                                          <p:stCondLst>
                                            <p:cond delay="0"/>
                                          </p:stCondLst>
                                        </p:cTn>
                                        <p:tgtEl>
                                          <p:spTgt spid="37"/>
                                        </p:tgtEl>
                                        <p:attrNameLst>
                                          <p:attrName>style.visibility</p:attrName>
                                        </p:attrNameLst>
                                      </p:cBhvr>
                                      <p:to>
                                        <p:strVal val="visible"/>
                                      </p:to>
                                    </p:set>
                                    <p:animEffect transition="in" filter="fade">
                                      <p:cBhvr>
                                        <p:cTn id="262" dur="500"/>
                                        <p:tgtEl>
                                          <p:spTgt spid="37"/>
                                        </p:tgtEl>
                                      </p:cBhvr>
                                    </p:animEffect>
                                  </p:childTnLst>
                                </p:cTn>
                              </p:par>
                              <p:par>
                                <p:cTn id="263" presetID="42" presetClass="path" presetSubtype="0" decel="30000" fill="hold" nodeType="withEffect">
                                  <p:stCondLst>
                                    <p:cond delay="1250"/>
                                  </p:stCondLst>
                                  <p:childTnLst>
                                    <p:animMotion origin="layout" path="M 1.04167E-6 1.48148E-6 L -0.02279 -0.00023 " pathEditMode="relative" rAng="0" ptsTypes="AA">
                                      <p:cBhvr>
                                        <p:cTn id="264" dur="750" spd="-100000" fill="hold"/>
                                        <p:tgtEl>
                                          <p:spTgt spid="37"/>
                                        </p:tgtEl>
                                        <p:attrNameLst>
                                          <p:attrName>ppt_x</p:attrName>
                                          <p:attrName>ppt_y</p:attrName>
                                        </p:attrNameLst>
                                      </p:cBhvr>
                                      <p:rCtr x="-1146" y="-23"/>
                                    </p:animMotion>
                                  </p:childTnLst>
                                </p:cTn>
                              </p:par>
                              <p:par>
                                <p:cTn id="265" presetID="10" presetClass="entr" presetSubtype="0" fill="hold" nodeType="withEffect">
                                  <p:stCondLst>
                                    <p:cond delay="1250"/>
                                  </p:stCondLst>
                                  <p:childTnLst>
                                    <p:set>
                                      <p:cBhvr>
                                        <p:cTn id="266" dur="1" fill="hold">
                                          <p:stCondLst>
                                            <p:cond delay="0"/>
                                          </p:stCondLst>
                                        </p:cTn>
                                        <p:tgtEl>
                                          <p:spTgt spid="38"/>
                                        </p:tgtEl>
                                        <p:attrNameLst>
                                          <p:attrName>style.visibility</p:attrName>
                                        </p:attrNameLst>
                                      </p:cBhvr>
                                      <p:to>
                                        <p:strVal val="visible"/>
                                      </p:to>
                                    </p:set>
                                    <p:animEffect transition="in" filter="fade">
                                      <p:cBhvr>
                                        <p:cTn id="267" dur="500"/>
                                        <p:tgtEl>
                                          <p:spTgt spid="38"/>
                                        </p:tgtEl>
                                      </p:cBhvr>
                                    </p:animEffect>
                                  </p:childTnLst>
                                </p:cTn>
                              </p:par>
                              <p:par>
                                <p:cTn id="268" presetID="42" presetClass="path" presetSubtype="0" decel="30000" fill="hold" nodeType="withEffect">
                                  <p:stCondLst>
                                    <p:cond delay="1250"/>
                                  </p:stCondLst>
                                  <p:childTnLst>
                                    <p:animMotion origin="layout" path="M 3.125E-6 1.48148E-6 L -0.05899 -0.00023 " pathEditMode="relative" rAng="0" ptsTypes="AA">
                                      <p:cBhvr>
                                        <p:cTn id="269" dur="750" spd="-100000" fill="hold"/>
                                        <p:tgtEl>
                                          <p:spTgt spid="38"/>
                                        </p:tgtEl>
                                        <p:attrNameLst>
                                          <p:attrName>ppt_x</p:attrName>
                                          <p:attrName>ppt_y</p:attrName>
                                        </p:attrNameLst>
                                      </p:cBhvr>
                                      <p:rCtr x="-2956" y="-23"/>
                                    </p:animMotion>
                                  </p:childTnLst>
                                </p:cTn>
                              </p:par>
                              <p:par>
                                <p:cTn id="270" presetID="10" presetClass="entr" presetSubtype="0" fill="hold" nodeType="withEffect">
                                  <p:stCondLst>
                                    <p:cond delay="1250"/>
                                  </p:stCondLst>
                                  <p:childTnLst>
                                    <p:set>
                                      <p:cBhvr>
                                        <p:cTn id="271" dur="1" fill="hold">
                                          <p:stCondLst>
                                            <p:cond delay="0"/>
                                          </p:stCondLst>
                                        </p:cTn>
                                        <p:tgtEl>
                                          <p:spTgt spid="32"/>
                                        </p:tgtEl>
                                        <p:attrNameLst>
                                          <p:attrName>style.visibility</p:attrName>
                                        </p:attrNameLst>
                                      </p:cBhvr>
                                      <p:to>
                                        <p:strVal val="visible"/>
                                      </p:to>
                                    </p:set>
                                    <p:animEffect transition="in" filter="fade">
                                      <p:cBhvr>
                                        <p:cTn id="272" dur="500"/>
                                        <p:tgtEl>
                                          <p:spTgt spid="32"/>
                                        </p:tgtEl>
                                      </p:cBhvr>
                                    </p:animEffect>
                                  </p:childTnLst>
                                </p:cTn>
                              </p:par>
                              <p:par>
                                <p:cTn id="273" presetID="42" presetClass="path" presetSubtype="0" decel="30000" fill="hold" nodeType="withEffect">
                                  <p:stCondLst>
                                    <p:cond delay="1250"/>
                                  </p:stCondLst>
                                  <p:childTnLst>
                                    <p:animMotion origin="layout" path="M 3.95833E-6 1.48148E-6 L -0.03972 -0.00023 " pathEditMode="relative" rAng="0" ptsTypes="AA">
                                      <p:cBhvr>
                                        <p:cTn id="274" dur="750" spd="-100000" fill="hold"/>
                                        <p:tgtEl>
                                          <p:spTgt spid="32"/>
                                        </p:tgtEl>
                                        <p:attrNameLst>
                                          <p:attrName>ppt_x</p:attrName>
                                          <p:attrName>ppt_y</p:attrName>
                                        </p:attrNameLst>
                                      </p:cBhvr>
                                      <p:rCtr x="-1992" y="-23"/>
                                    </p:animMotion>
                                  </p:childTnLst>
                                </p:cTn>
                              </p:par>
                              <p:par>
                                <p:cTn id="275" presetID="10" presetClass="entr" presetSubtype="0" fill="hold" nodeType="withEffect">
                                  <p:stCondLst>
                                    <p:cond delay="1250"/>
                                  </p:stCondLst>
                                  <p:childTnLst>
                                    <p:set>
                                      <p:cBhvr>
                                        <p:cTn id="276" dur="1" fill="hold">
                                          <p:stCondLst>
                                            <p:cond delay="0"/>
                                          </p:stCondLst>
                                        </p:cTn>
                                        <p:tgtEl>
                                          <p:spTgt spid="33"/>
                                        </p:tgtEl>
                                        <p:attrNameLst>
                                          <p:attrName>style.visibility</p:attrName>
                                        </p:attrNameLst>
                                      </p:cBhvr>
                                      <p:to>
                                        <p:strVal val="visible"/>
                                      </p:to>
                                    </p:set>
                                    <p:animEffect transition="in" filter="fade">
                                      <p:cBhvr>
                                        <p:cTn id="277" dur="500"/>
                                        <p:tgtEl>
                                          <p:spTgt spid="33"/>
                                        </p:tgtEl>
                                      </p:cBhvr>
                                    </p:animEffect>
                                  </p:childTnLst>
                                </p:cTn>
                              </p:par>
                              <p:par>
                                <p:cTn id="278" presetID="42" presetClass="path" presetSubtype="0" decel="30000" fill="hold" nodeType="withEffect">
                                  <p:stCondLst>
                                    <p:cond delay="1250"/>
                                  </p:stCondLst>
                                  <p:childTnLst>
                                    <p:animMotion origin="layout" path="M -3.95833E-6 1.48148E-6 L -0.07591 -0.00046 " pathEditMode="relative" rAng="0" ptsTypes="AA">
                                      <p:cBhvr>
                                        <p:cTn id="279" dur="750" spd="-100000" fill="hold"/>
                                        <p:tgtEl>
                                          <p:spTgt spid="33"/>
                                        </p:tgtEl>
                                        <p:attrNameLst>
                                          <p:attrName>ppt_x</p:attrName>
                                          <p:attrName>ppt_y</p:attrName>
                                        </p:attrNameLst>
                                      </p:cBhvr>
                                      <p:rCtr x="-3802" y="-23"/>
                                    </p:animMotion>
                                  </p:childTnLst>
                                </p:cTn>
                              </p:par>
                              <p:par>
                                <p:cTn id="280" presetID="10" presetClass="entr" presetSubtype="0" fill="hold" grpId="0" nodeType="withEffect">
                                  <p:stCondLst>
                                    <p:cond delay="1250"/>
                                  </p:stCondLst>
                                  <p:childTnLst>
                                    <p:set>
                                      <p:cBhvr>
                                        <p:cTn id="281" dur="1" fill="hold">
                                          <p:stCondLst>
                                            <p:cond delay="0"/>
                                          </p:stCondLst>
                                        </p:cTn>
                                        <p:tgtEl>
                                          <p:spTgt spid="34"/>
                                        </p:tgtEl>
                                        <p:attrNameLst>
                                          <p:attrName>style.visibility</p:attrName>
                                        </p:attrNameLst>
                                      </p:cBhvr>
                                      <p:to>
                                        <p:strVal val="visible"/>
                                      </p:to>
                                    </p:set>
                                    <p:animEffect transition="in" filter="fade">
                                      <p:cBhvr>
                                        <p:cTn id="282" dur="500"/>
                                        <p:tgtEl>
                                          <p:spTgt spid="34"/>
                                        </p:tgtEl>
                                      </p:cBhvr>
                                    </p:animEffect>
                                  </p:childTnLst>
                                </p:cTn>
                              </p:par>
                              <p:par>
                                <p:cTn id="283" presetID="63" presetClass="path" presetSubtype="0" decel="50000" fill="hold" grpId="1" nodeType="withEffect">
                                  <p:stCondLst>
                                    <p:cond delay="1250"/>
                                  </p:stCondLst>
                                  <p:childTnLst>
                                    <p:animMotion origin="layout" path="M -0.02773 -2.96296E-6 L 0.0681 -2.96296E-6 " pathEditMode="relative" rAng="0" ptsTypes="AA">
                                      <p:cBhvr>
                                        <p:cTn id="284" dur="750" spd="-100000" fill="hold"/>
                                        <p:tgtEl>
                                          <p:spTgt spid="34"/>
                                        </p:tgtEl>
                                        <p:attrNameLst>
                                          <p:attrName>ppt_x</p:attrName>
                                          <p:attrName>ppt_y</p:attrName>
                                        </p:attrNameLst>
                                      </p:cBhvr>
                                      <p:rCtr x="4792" y="0"/>
                                    </p:animMotion>
                                  </p:childTnLst>
                                </p:cTn>
                              </p:par>
                              <p:par>
                                <p:cTn id="285" presetID="35" presetClass="path" presetSubtype="0" accel="50000" decel="50000" fill="hold" grpId="2" nodeType="withEffect">
                                  <p:stCondLst>
                                    <p:cond delay="2000"/>
                                  </p:stCondLst>
                                  <p:childTnLst>
                                    <p:animMotion origin="layout" path="M -0.02799 -2.96296E-6 L -4.79167E-6 -2.96296E-6 " pathEditMode="relative" rAng="0" ptsTypes="AA">
                                      <p:cBhvr>
                                        <p:cTn id="286" dur="750" fill="hold"/>
                                        <p:tgtEl>
                                          <p:spTgt spid="34"/>
                                        </p:tgtEl>
                                        <p:attrNameLst>
                                          <p:attrName>ppt_x</p:attrName>
                                          <p:attrName>ppt_y</p:attrName>
                                        </p:attrNameLst>
                                      </p:cBhvr>
                                      <p:rCtr x="1393" y="0"/>
                                    </p:animMotion>
                                  </p:childTnLst>
                                </p:cTn>
                              </p:par>
                              <p:par>
                                <p:cTn id="287" presetID="31" presetClass="entr" presetSubtype="0" fill="hold" nodeType="withEffect">
                                  <p:stCondLst>
                                    <p:cond delay="1750"/>
                                  </p:stCondLst>
                                  <p:childTnLst>
                                    <p:set>
                                      <p:cBhvr>
                                        <p:cTn id="288" dur="1" fill="hold">
                                          <p:stCondLst>
                                            <p:cond delay="0"/>
                                          </p:stCondLst>
                                        </p:cTn>
                                        <p:tgtEl>
                                          <p:spTgt spid="89"/>
                                        </p:tgtEl>
                                        <p:attrNameLst>
                                          <p:attrName>style.visibility</p:attrName>
                                        </p:attrNameLst>
                                      </p:cBhvr>
                                      <p:to>
                                        <p:strVal val="visible"/>
                                      </p:to>
                                    </p:set>
                                    <p:anim calcmode="lin" valueType="num">
                                      <p:cBhvr>
                                        <p:cTn id="289" dur="750" fill="hold"/>
                                        <p:tgtEl>
                                          <p:spTgt spid="89"/>
                                        </p:tgtEl>
                                        <p:attrNameLst>
                                          <p:attrName>ppt_w</p:attrName>
                                        </p:attrNameLst>
                                      </p:cBhvr>
                                      <p:tavLst>
                                        <p:tav tm="0">
                                          <p:val>
                                            <p:fltVal val="0"/>
                                          </p:val>
                                        </p:tav>
                                        <p:tav tm="100000">
                                          <p:val>
                                            <p:strVal val="#ppt_w"/>
                                          </p:val>
                                        </p:tav>
                                      </p:tavLst>
                                    </p:anim>
                                    <p:anim calcmode="lin" valueType="num">
                                      <p:cBhvr>
                                        <p:cTn id="290" dur="750" fill="hold"/>
                                        <p:tgtEl>
                                          <p:spTgt spid="89"/>
                                        </p:tgtEl>
                                        <p:attrNameLst>
                                          <p:attrName>ppt_h</p:attrName>
                                        </p:attrNameLst>
                                      </p:cBhvr>
                                      <p:tavLst>
                                        <p:tav tm="0">
                                          <p:val>
                                            <p:fltVal val="0"/>
                                          </p:val>
                                        </p:tav>
                                        <p:tav tm="100000">
                                          <p:val>
                                            <p:strVal val="#ppt_h"/>
                                          </p:val>
                                        </p:tav>
                                      </p:tavLst>
                                    </p:anim>
                                    <p:anim calcmode="lin" valueType="num">
                                      <p:cBhvr>
                                        <p:cTn id="291" dur="750" fill="hold"/>
                                        <p:tgtEl>
                                          <p:spTgt spid="89"/>
                                        </p:tgtEl>
                                        <p:attrNameLst>
                                          <p:attrName>style.rotation</p:attrName>
                                        </p:attrNameLst>
                                      </p:cBhvr>
                                      <p:tavLst>
                                        <p:tav tm="0">
                                          <p:val>
                                            <p:fltVal val="90"/>
                                          </p:val>
                                        </p:tav>
                                        <p:tav tm="100000">
                                          <p:val>
                                            <p:fltVal val="0"/>
                                          </p:val>
                                        </p:tav>
                                      </p:tavLst>
                                    </p:anim>
                                    <p:animEffect transition="in" filter="fade">
                                      <p:cBhvr>
                                        <p:cTn id="292" dur="750"/>
                                        <p:tgtEl>
                                          <p:spTgt spid="89"/>
                                        </p:tgtEl>
                                      </p:cBhvr>
                                    </p:animEffect>
                                  </p:childTnLst>
                                </p:cTn>
                              </p:par>
                              <p:par>
                                <p:cTn id="293" presetID="10" presetClass="entr" presetSubtype="0" fill="hold" nodeType="withEffect">
                                  <p:stCondLst>
                                    <p:cond delay="2250"/>
                                  </p:stCondLst>
                                  <p:childTnLst>
                                    <p:set>
                                      <p:cBhvr>
                                        <p:cTn id="294" dur="1" fill="hold">
                                          <p:stCondLst>
                                            <p:cond delay="0"/>
                                          </p:stCondLst>
                                        </p:cTn>
                                        <p:tgtEl>
                                          <p:spTgt spid="94">
                                            <p:txEl>
                                              <p:pRg st="0" end="0"/>
                                            </p:txEl>
                                          </p:spTgt>
                                        </p:tgtEl>
                                        <p:attrNameLst>
                                          <p:attrName>style.visibility</p:attrName>
                                        </p:attrNameLst>
                                      </p:cBhvr>
                                      <p:to>
                                        <p:strVal val="visible"/>
                                      </p:to>
                                    </p:set>
                                    <p:animEffect transition="in" filter="fade">
                                      <p:cBhvr>
                                        <p:cTn id="295" dur="5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34" grpId="0" bldLvl="0" animBg="1"/>
      <p:bldP spid="34" grpId="1" bldLvl="0" animBg="1"/>
      <p:bldP spid="34" grpId="2"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023882" y="2583488"/>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p:cNvSpPr/>
          <p:nvPr/>
        </p:nvSpPr>
        <p:spPr>
          <a:xfrm>
            <a:off x="3448236" y="311981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4979648" y="3147746"/>
            <a:ext cx="168742" cy="168742"/>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4951721" y="246918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2358454" y="15810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5" name="椭圆 14"/>
          <p:cNvSpPr>
            <a:spLocks noChangeAspect="1"/>
          </p:cNvSpPr>
          <p:nvPr/>
        </p:nvSpPr>
        <p:spPr>
          <a:xfrm>
            <a:off x="2530454" y="1265187"/>
            <a:ext cx="89256" cy="89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6" name="椭圆 15"/>
          <p:cNvSpPr/>
          <p:nvPr/>
        </p:nvSpPr>
        <p:spPr>
          <a:xfrm>
            <a:off x="2927897" y="1337374"/>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7" name="椭圆 16"/>
          <p:cNvSpPr>
            <a:spLocks noChangeAspect="1"/>
          </p:cNvSpPr>
          <p:nvPr/>
        </p:nvSpPr>
        <p:spPr>
          <a:xfrm>
            <a:off x="3236645" y="963085"/>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8" name="椭圆 17"/>
          <p:cNvSpPr/>
          <p:nvPr/>
        </p:nvSpPr>
        <p:spPr>
          <a:xfrm>
            <a:off x="3659478" y="8329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9" name="椭圆 18"/>
          <p:cNvSpPr/>
          <p:nvPr/>
        </p:nvSpPr>
        <p:spPr>
          <a:xfrm>
            <a:off x="4195034" y="1075809"/>
            <a:ext cx="144256" cy="144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0" name="椭圆 19"/>
          <p:cNvSpPr/>
          <p:nvPr/>
        </p:nvSpPr>
        <p:spPr>
          <a:xfrm>
            <a:off x="4521651" y="123979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1" name="椭圆 20"/>
          <p:cNvSpPr/>
          <p:nvPr/>
        </p:nvSpPr>
        <p:spPr>
          <a:xfrm>
            <a:off x="4960502" y="15810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2" name="椭圆 21"/>
          <p:cNvSpPr>
            <a:spLocks noChangeAspect="1"/>
          </p:cNvSpPr>
          <p:nvPr/>
        </p:nvSpPr>
        <p:spPr>
          <a:xfrm>
            <a:off x="5172773" y="1955971"/>
            <a:ext cx="73765" cy="73765"/>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3" name="椭圆 22"/>
          <p:cNvSpPr/>
          <p:nvPr/>
        </p:nvSpPr>
        <p:spPr>
          <a:xfrm>
            <a:off x="3509721" y="1301212"/>
            <a:ext cx="448841" cy="44884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4" name="椭圆 23"/>
          <p:cNvSpPr>
            <a:spLocks noChangeAspect="1"/>
          </p:cNvSpPr>
          <p:nvPr/>
        </p:nvSpPr>
        <p:spPr>
          <a:xfrm>
            <a:off x="2195826" y="2491788"/>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5" name="椭圆 24"/>
          <p:cNvSpPr/>
          <p:nvPr/>
        </p:nvSpPr>
        <p:spPr>
          <a:xfrm>
            <a:off x="2407487" y="2801026"/>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6" name="椭圆 25"/>
          <p:cNvSpPr/>
          <p:nvPr/>
        </p:nvSpPr>
        <p:spPr>
          <a:xfrm>
            <a:off x="2916006" y="3081866"/>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7" name="椭圆 26"/>
          <p:cNvSpPr>
            <a:spLocks noChangeAspect="1"/>
          </p:cNvSpPr>
          <p:nvPr/>
        </p:nvSpPr>
        <p:spPr>
          <a:xfrm>
            <a:off x="3561901" y="3467556"/>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8" name="椭圆 27"/>
          <p:cNvSpPr/>
          <p:nvPr/>
        </p:nvSpPr>
        <p:spPr>
          <a:xfrm>
            <a:off x="3708511" y="3061231"/>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9" name="椭圆 28"/>
          <p:cNvSpPr/>
          <p:nvPr/>
        </p:nvSpPr>
        <p:spPr>
          <a:xfrm>
            <a:off x="4017259" y="35000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0" name="椭圆 29"/>
          <p:cNvSpPr/>
          <p:nvPr/>
        </p:nvSpPr>
        <p:spPr>
          <a:xfrm>
            <a:off x="4347133" y="3016815"/>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1" name="椭圆 30"/>
          <p:cNvSpPr/>
          <p:nvPr/>
        </p:nvSpPr>
        <p:spPr>
          <a:xfrm>
            <a:off x="5042061" y="286607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2" name="燕尾形 31"/>
          <p:cNvSpPr/>
          <p:nvPr/>
        </p:nvSpPr>
        <p:spPr>
          <a:xfrm>
            <a:off x="6192403"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3" name="燕尾形 32"/>
          <p:cNvSpPr/>
          <p:nvPr/>
        </p:nvSpPr>
        <p:spPr>
          <a:xfrm>
            <a:off x="6633929"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4" name="任意多边形 33"/>
          <p:cNvSpPr/>
          <p:nvPr/>
        </p:nvSpPr>
        <p:spPr>
          <a:xfrm>
            <a:off x="7530512" y="920257"/>
            <a:ext cx="2485548" cy="2485548"/>
          </a:xfrm>
          <a:custGeom>
            <a:avLst/>
            <a:gdLst>
              <a:gd name="connsiteX0" fmla="*/ 0 w 2485548"/>
              <a:gd name="connsiteY0" fmla="*/ 1242774 h 2485548"/>
              <a:gd name="connsiteX1" fmla="*/ 1242774 w 2485548"/>
              <a:gd name="connsiteY1" fmla="*/ 0 h 2485548"/>
              <a:gd name="connsiteX2" fmla="*/ 2485548 w 2485548"/>
              <a:gd name="connsiteY2" fmla="*/ 1242774 h 2485548"/>
              <a:gd name="connsiteX3" fmla="*/ 1242774 w 2485548"/>
              <a:gd name="connsiteY3" fmla="*/ 2485548 h 2485548"/>
              <a:gd name="connsiteX4" fmla="*/ 0 w 2485548"/>
              <a:gd name="connsiteY4" fmla="*/ 1242774 h 248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548" h="2485548">
                <a:moveTo>
                  <a:pt x="0" y="1242774"/>
                </a:moveTo>
                <a:cubicBezTo>
                  <a:pt x="0" y="556409"/>
                  <a:pt x="556409" y="0"/>
                  <a:pt x="1242774" y="0"/>
                </a:cubicBezTo>
                <a:cubicBezTo>
                  <a:pt x="1929139" y="0"/>
                  <a:pt x="2485548" y="556409"/>
                  <a:pt x="2485548" y="1242774"/>
                </a:cubicBezTo>
                <a:cubicBezTo>
                  <a:pt x="2485548" y="1929139"/>
                  <a:pt x="1929139" y="2485548"/>
                  <a:pt x="1242774" y="2485548"/>
                </a:cubicBezTo>
                <a:cubicBezTo>
                  <a:pt x="556409" y="2485548"/>
                  <a:pt x="0" y="1929139"/>
                  <a:pt x="0" y="1242774"/>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燕尾形 36"/>
          <p:cNvSpPr/>
          <p:nvPr/>
        </p:nvSpPr>
        <p:spPr>
          <a:xfrm>
            <a:off x="5985292"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8" name="燕尾形 37"/>
          <p:cNvSpPr/>
          <p:nvPr/>
        </p:nvSpPr>
        <p:spPr>
          <a:xfrm>
            <a:off x="6426818"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cxnSp>
        <p:nvCxnSpPr>
          <p:cNvPr id="40" name="直接连接符 39"/>
          <p:cNvCxnSpPr>
            <a:stCxn id="9" idx="2"/>
            <a:endCxn id="28" idx="6"/>
          </p:cNvCxnSpPr>
          <p:nvPr/>
        </p:nvCxnSpPr>
        <p:spPr>
          <a:xfrm flipH="1">
            <a:off x="3982804" y="2581487"/>
            <a:ext cx="968917" cy="61689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0" idx="3"/>
            <a:endCxn id="23" idx="6"/>
          </p:cNvCxnSpPr>
          <p:nvPr/>
        </p:nvCxnSpPr>
        <p:spPr>
          <a:xfrm flipH="1">
            <a:off x="3985983" y="1473922"/>
            <a:ext cx="548416" cy="51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9" idx="0"/>
            <a:endCxn id="21" idx="4"/>
          </p:cNvCxnSpPr>
          <p:nvPr/>
        </p:nvCxnSpPr>
        <p:spPr>
          <a:xfrm flipH="1" flipV="1">
            <a:off x="5047777" y="1755621"/>
            <a:ext cx="16242" cy="713568"/>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17" idx="5"/>
            <a:endCxn id="16" idx="0"/>
          </p:cNvCxnSpPr>
          <p:nvPr/>
        </p:nvCxnSpPr>
        <p:spPr>
          <a:xfrm flipH="1">
            <a:off x="3065044" y="1055269"/>
            <a:ext cx="263785" cy="28210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8" idx="5"/>
            <a:endCxn id="29" idx="0"/>
          </p:cNvCxnSpPr>
          <p:nvPr/>
        </p:nvCxnSpPr>
        <p:spPr>
          <a:xfrm>
            <a:off x="3949994" y="3295355"/>
            <a:ext cx="147181" cy="20472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14" idx="4"/>
            <a:endCxn id="26" idx="1"/>
          </p:cNvCxnSpPr>
          <p:nvPr/>
        </p:nvCxnSpPr>
        <p:spPr>
          <a:xfrm>
            <a:off x="2469761" y="1755621"/>
            <a:ext cx="480641" cy="1384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9" idx="0"/>
          </p:cNvCxnSpPr>
          <p:nvPr/>
        </p:nvCxnSpPr>
        <p:spPr>
          <a:xfrm flipH="1">
            <a:off x="5064019" y="2026308"/>
            <a:ext cx="151817" cy="44288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7" idx="1"/>
            <a:endCxn id="26" idx="5"/>
          </p:cNvCxnSpPr>
          <p:nvPr/>
        </p:nvCxnSpPr>
        <p:spPr>
          <a:xfrm flipH="1">
            <a:off x="3266757" y="3152710"/>
            <a:ext cx="204162" cy="269699"/>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8" idx="3"/>
            <a:endCxn id="29" idx="6"/>
          </p:cNvCxnSpPr>
          <p:nvPr/>
        </p:nvCxnSpPr>
        <p:spPr>
          <a:xfrm flipH="1">
            <a:off x="4191809" y="3291776"/>
            <a:ext cx="812551" cy="29558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26" idx="2"/>
            <a:endCxn id="25" idx="5"/>
          </p:cNvCxnSpPr>
          <p:nvPr/>
        </p:nvCxnSpPr>
        <p:spPr>
          <a:xfrm flipH="1" flipV="1">
            <a:off x="2641611" y="3035150"/>
            <a:ext cx="274395" cy="2462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4" idx="0"/>
            <a:endCxn id="14" idx="3"/>
          </p:cNvCxnSpPr>
          <p:nvPr/>
        </p:nvCxnSpPr>
        <p:spPr>
          <a:xfrm flipV="1">
            <a:off x="2249826" y="1730059"/>
            <a:ext cx="134190" cy="761729"/>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7" idx="3"/>
            <a:endCxn id="15" idx="3"/>
          </p:cNvCxnSpPr>
          <p:nvPr/>
        </p:nvCxnSpPr>
        <p:spPr>
          <a:xfrm flipH="1">
            <a:off x="2543525" y="1055269"/>
            <a:ext cx="708936" cy="286103"/>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1"/>
          </p:cNvCxnSpPr>
          <p:nvPr/>
        </p:nvCxnSpPr>
        <p:spPr>
          <a:xfrm flipH="1" flipV="1">
            <a:off x="2215587" y="2775193"/>
            <a:ext cx="232069" cy="660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20" idx="5"/>
            <a:endCxn id="21" idx="1"/>
          </p:cNvCxnSpPr>
          <p:nvPr/>
        </p:nvCxnSpPr>
        <p:spPr>
          <a:xfrm>
            <a:off x="4755775" y="1473922"/>
            <a:ext cx="230289" cy="132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8" idx="6"/>
            <a:endCxn id="19" idx="2"/>
          </p:cNvCxnSpPr>
          <p:nvPr/>
        </p:nvCxnSpPr>
        <p:spPr>
          <a:xfrm>
            <a:off x="3834028" y="920257"/>
            <a:ext cx="361006" cy="22768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8" idx="3"/>
            <a:endCxn id="23" idx="1"/>
          </p:cNvCxnSpPr>
          <p:nvPr/>
        </p:nvCxnSpPr>
        <p:spPr>
          <a:xfrm flipH="1">
            <a:off x="3575452" y="981970"/>
            <a:ext cx="109588" cy="3849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 idx="2"/>
            <a:endCxn id="30" idx="7"/>
          </p:cNvCxnSpPr>
          <p:nvPr/>
        </p:nvCxnSpPr>
        <p:spPr>
          <a:xfrm flipH="1">
            <a:off x="4687676" y="2581487"/>
            <a:ext cx="264045" cy="49375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 idx="4"/>
            <a:endCxn id="8" idx="1"/>
          </p:cNvCxnSpPr>
          <p:nvPr/>
        </p:nvCxnSpPr>
        <p:spPr>
          <a:xfrm flipH="1">
            <a:off x="5004360" y="2693785"/>
            <a:ext cx="59659" cy="478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2949959" y="2089014"/>
            <a:ext cx="1657350" cy="583565"/>
          </a:xfrm>
          <a:prstGeom prst="rect">
            <a:avLst/>
          </a:prstGeom>
        </p:spPr>
        <p:txBody>
          <a:bodyPr wrap="none">
            <a:spAutoFit/>
          </a:bodyPr>
          <a:lstStyle/>
          <a:p>
            <a:r>
              <a:rPr lang="en-US" altLang="zh-CN" sz="3200" dirty="0"/>
              <a:t>Where</a:t>
            </a:r>
            <a:r>
              <a:rPr lang="en-US" altLang="zh-CN" sz="3200" dirty="0">
                <a:latin typeface="华光行楷_CNKI" panose="02000500000000000000" charset="-122"/>
                <a:ea typeface="华光行楷_CNKI" panose="02000500000000000000" charset="-122"/>
              </a:rPr>
              <a:t>?</a:t>
            </a:r>
          </a:p>
        </p:txBody>
      </p:sp>
      <p:cxnSp>
        <p:nvCxnSpPr>
          <p:cNvPr id="78" name="直接连接符 77"/>
          <p:cNvCxnSpPr>
            <a:stCxn id="28" idx="3"/>
            <a:endCxn id="27" idx="4"/>
          </p:cNvCxnSpPr>
          <p:nvPr/>
        </p:nvCxnSpPr>
        <p:spPr>
          <a:xfrm flipH="1">
            <a:off x="3615901" y="3295355"/>
            <a:ext cx="132779" cy="28020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7" idx="5"/>
            <a:endCxn id="23" idx="2"/>
          </p:cNvCxnSpPr>
          <p:nvPr/>
        </p:nvCxnSpPr>
        <p:spPr>
          <a:xfrm>
            <a:off x="3328829" y="1055269"/>
            <a:ext cx="180892" cy="470364"/>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8471652" y="1606633"/>
            <a:ext cx="603269" cy="570777"/>
            <a:chOff x="6696750" y="958727"/>
            <a:chExt cx="603269" cy="570777"/>
          </a:xfrm>
          <a:solidFill>
            <a:schemeClr val="bg1"/>
          </a:solidFill>
        </p:grpSpPr>
        <p:sp>
          <p:nvSpPr>
            <p:cNvPr id="90" name="Freeform 6"/>
            <p:cNvSpPr/>
            <p:nvPr/>
          </p:nvSpPr>
          <p:spPr bwMode="auto">
            <a:xfrm>
              <a:off x="6696750" y="1019378"/>
              <a:ext cx="324921" cy="326004"/>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7"/>
            <p:cNvSpPr/>
            <p:nvPr/>
          </p:nvSpPr>
          <p:spPr bwMode="auto">
            <a:xfrm>
              <a:off x="6703248" y="1125519"/>
              <a:ext cx="212281" cy="403985"/>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8"/>
            <p:cNvSpPr/>
            <p:nvPr/>
          </p:nvSpPr>
          <p:spPr bwMode="auto">
            <a:xfrm>
              <a:off x="7053079" y="958727"/>
              <a:ext cx="209033" cy="197119"/>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9"/>
            <p:cNvSpPr/>
            <p:nvPr/>
          </p:nvSpPr>
          <p:spPr bwMode="auto">
            <a:xfrm>
              <a:off x="7122396" y="1025877"/>
              <a:ext cx="177623" cy="192786"/>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94" name="矩形 93"/>
          <p:cNvSpPr/>
          <p:nvPr/>
        </p:nvSpPr>
        <p:spPr>
          <a:xfrm>
            <a:off x="7641407" y="2285149"/>
            <a:ext cx="2263758" cy="330835"/>
          </a:xfrm>
          <a:prstGeom prst="rect">
            <a:avLst/>
          </a:prstGeom>
        </p:spPr>
        <p:txBody>
          <a:bodyPr wrap="square">
            <a:spAutoFit/>
          </a:bodyPr>
          <a:lstStyle/>
          <a:p>
            <a:pPr algn="ctr">
              <a:lnSpc>
                <a:spcPct val="130000"/>
              </a:lnSpc>
            </a:pPr>
            <a:r>
              <a:rPr lang="en-US" altLang="zh-CN" sz="1200" dirty="0">
                <a:solidFill>
                  <a:schemeClr val="bg1"/>
                </a:solidFill>
              </a:rPr>
              <a:t>thinking···</a:t>
            </a:r>
          </a:p>
        </p:txBody>
      </p:sp>
      <p:sp>
        <p:nvSpPr>
          <p:cNvPr id="2" name="文本框 1"/>
          <p:cNvSpPr txBox="1"/>
          <p:nvPr/>
        </p:nvSpPr>
        <p:spPr>
          <a:xfrm>
            <a:off x="258445" y="1510030"/>
            <a:ext cx="1747520" cy="1630045"/>
          </a:xfrm>
          <a:prstGeom prst="rect">
            <a:avLst/>
          </a:prstGeom>
          <a:noFill/>
        </p:spPr>
        <p:txBody>
          <a:bodyPr wrap="square" rtlCol="0">
            <a:spAutoFit/>
          </a:bodyPr>
          <a:lstStyle/>
          <a:p>
            <a:r>
              <a:rPr lang="zh-CN" altLang="en-US" sz="2000"/>
              <a:t>虚拟地址空间中的哪个块用于存放进程运行时的动态内存分配？</a:t>
            </a:r>
          </a:p>
        </p:txBody>
      </p:sp>
      <p:sp>
        <p:nvSpPr>
          <p:cNvPr id="3" name="文本框 2"/>
          <p:cNvSpPr txBox="1"/>
          <p:nvPr/>
        </p:nvSpPr>
        <p:spPr>
          <a:xfrm>
            <a:off x="9968865" y="1219835"/>
            <a:ext cx="2141220" cy="2245360"/>
          </a:xfrm>
          <a:prstGeom prst="rect">
            <a:avLst/>
          </a:prstGeom>
          <a:noFill/>
        </p:spPr>
        <p:txBody>
          <a:bodyPr wrap="square" rtlCol="0">
            <a:spAutoFit/>
          </a:bodyPr>
          <a:lstStyle/>
          <a:p>
            <a:r>
              <a:rPr lang="zh-CN" altLang="en-US" sz="2000"/>
              <a:t>（</a:t>
            </a:r>
            <a:r>
              <a:rPr lang="en-US" altLang="zh-CN" sz="2000"/>
              <a:t>1</a:t>
            </a:r>
            <a:r>
              <a:rPr lang="zh-CN" altLang="en-US" sz="2000"/>
              <a:t>）内核态进程：动态内存映射区</a:t>
            </a:r>
            <a:r>
              <a:rPr lang="en-US" altLang="zh-CN" sz="2000"/>
              <a:t>/</a:t>
            </a:r>
            <a:r>
              <a:rPr lang="en-US" altLang="zh-CN" sz="2000">
                <a:solidFill>
                  <a:srgbClr val="C00000"/>
                </a:solidFill>
              </a:rPr>
              <a:t>VMalloc</a:t>
            </a:r>
            <a:r>
              <a:rPr lang="zh-CN" altLang="en-US" sz="2000">
                <a:solidFill>
                  <a:srgbClr val="C00000"/>
                </a:solidFill>
              </a:rPr>
              <a:t>分配区</a:t>
            </a:r>
            <a:r>
              <a:rPr lang="zh-CN" altLang="en-US" sz="2000"/>
              <a:t>（内核空间中）；</a:t>
            </a:r>
          </a:p>
          <a:p>
            <a:r>
              <a:rPr lang="zh-CN" altLang="en-US" sz="2000"/>
              <a:t>（</a:t>
            </a:r>
            <a:r>
              <a:rPr lang="en-US" altLang="zh-CN" sz="2000"/>
              <a:t>2</a:t>
            </a:r>
            <a:r>
              <a:rPr lang="zh-CN" altLang="en-US" sz="2000"/>
              <a:t>）用户态进程：</a:t>
            </a:r>
            <a:r>
              <a:rPr lang="zh-CN" altLang="en-US" sz="2000">
                <a:solidFill>
                  <a:srgbClr val="C00000"/>
                </a:solidFill>
              </a:rPr>
              <a:t>堆空间</a:t>
            </a:r>
            <a:r>
              <a:rPr lang="zh-CN" altLang="en-US" sz="2000"/>
              <a:t>（用户空间中）；</a:t>
            </a:r>
          </a:p>
        </p:txBody>
      </p:sp>
      <p:pic>
        <p:nvPicPr>
          <p:cNvPr id="4" name="图片 3" descr="20210709102909102(1)"/>
          <p:cNvPicPr>
            <a:picLocks noChangeAspect="1"/>
          </p:cNvPicPr>
          <p:nvPr/>
        </p:nvPicPr>
        <p:blipFill>
          <a:blip r:embed="rId4"/>
          <a:stretch>
            <a:fillRect/>
          </a:stretch>
        </p:blipFill>
        <p:spPr>
          <a:xfrm>
            <a:off x="2447925" y="3716655"/>
            <a:ext cx="2185035" cy="3098165"/>
          </a:xfrm>
          <a:prstGeom prst="rect">
            <a:avLst/>
          </a:prstGeom>
        </p:spPr>
      </p:pic>
      <p:pic>
        <p:nvPicPr>
          <p:cNvPr id="5" name="图片 4" descr="20210709111554104(1)"/>
          <p:cNvPicPr>
            <a:picLocks noChangeAspect="1"/>
          </p:cNvPicPr>
          <p:nvPr/>
        </p:nvPicPr>
        <p:blipFill>
          <a:blip r:embed="rId5"/>
          <a:stretch>
            <a:fillRect/>
          </a:stretch>
        </p:blipFill>
        <p:spPr>
          <a:xfrm>
            <a:off x="7596505" y="3500120"/>
            <a:ext cx="2672080" cy="3312795"/>
          </a:xfrm>
          <a:prstGeom prst="rect">
            <a:avLst/>
          </a:prstGeom>
        </p:spPr>
      </p:pic>
      <p:sp>
        <p:nvSpPr>
          <p:cNvPr id="10" name="文本框 9"/>
          <p:cNvSpPr txBox="1"/>
          <p:nvPr>
            <p:custDataLst>
              <p:tags r:id="rId1"/>
            </p:custDataLst>
          </p:nvPr>
        </p:nvSpPr>
        <p:spPr>
          <a:xfrm>
            <a:off x="326390" y="4341495"/>
            <a:ext cx="1747520" cy="706755"/>
          </a:xfrm>
          <a:prstGeom prst="rect">
            <a:avLst/>
          </a:prstGeom>
          <a:noFill/>
        </p:spPr>
        <p:txBody>
          <a:bodyPr wrap="square" rtlCol="0">
            <a:spAutoFit/>
          </a:bodyPr>
          <a:lstStyle/>
          <a:p>
            <a:r>
              <a:rPr lang="zh-CN" altLang="en-US" sz="2000" dirty="0"/>
              <a:t>进程的虚拟地址空间示意图：</a:t>
            </a:r>
          </a:p>
        </p:txBody>
      </p:sp>
      <p:cxnSp>
        <p:nvCxnSpPr>
          <p:cNvPr id="35" name="直接箭头连接符 34"/>
          <p:cNvCxnSpPr/>
          <p:nvPr/>
        </p:nvCxnSpPr>
        <p:spPr>
          <a:xfrm flipV="1">
            <a:off x="4534535" y="3587115"/>
            <a:ext cx="3137535" cy="1676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526915" y="4183380"/>
            <a:ext cx="3142615" cy="26022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250" fill="hold"/>
                                        <p:tgtEl>
                                          <p:spTgt spid="6"/>
                                        </p:tgtEl>
                                        <p:attrNameLst>
                                          <p:attrName>ppt_w</p:attrName>
                                        </p:attrNameLst>
                                      </p:cBhvr>
                                      <p:tavLst>
                                        <p:tav tm="0">
                                          <p:val>
                                            <p:fltVal val="0"/>
                                          </p:val>
                                        </p:tav>
                                        <p:tav tm="100000">
                                          <p:val>
                                            <p:strVal val="#ppt_w"/>
                                          </p:val>
                                        </p:tav>
                                      </p:tavLst>
                                    </p:anim>
                                    <p:anim calcmode="lin" valueType="num">
                                      <p:cBhvr>
                                        <p:cTn id="8" dur="1250" fill="hold"/>
                                        <p:tgtEl>
                                          <p:spTgt spid="6"/>
                                        </p:tgtEl>
                                        <p:attrNameLst>
                                          <p:attrName>ppt_h</p:attrName>
                                        </p:attrNameLst>
                                      </p:cBhvr>
                                      <p:tavLst>
                                        <p:tav tm="0">
                                          <p:val>
                                            <p:fltVal val="0"/>
                                          </p:val>
                                        </p:tav>
                                        <p:tav tm="100000">
                                          <p:val>
                                            <p:strVal val="#ppt_h"/>
                                          </p:val>
                                        </p:tav>
                                      </p:tavLst>
                                    </p:anim>
                                    <p:anim calcmode="lin" valueType="num">
                                      <p:cBhvr>
                                        <p:cTn id="9" dur="1250" fill="hold"/>
                                        <p:tgtEl>
                                          <p:spTgt spid="6"/>
                                        </p:tgtEl>
                                        <p:attrNameLst>
                                          <p:attrName>style.rotation</p:attrName>
                                        </p:attrNameLst>
                                      </p:cBhvr>
                                      <p:tavLst>
                                        <p:tav tm="0">
                                          <p:val>
                                            <p:fltVal val="90"/>
                                          </p:val>
                                        </p:tav>
                                        <p:tav tm="100000">
                                          <p:val>
                                            <p:fltVal val="0"/>
                                          </p:val>
                                        </p:tav>
                                      </p:tavLst>
                                    </p:anim>
                                    <p:animEffect transition="in" filter="fade">
                                      <p:cBhvr>
                                        <p:cTn id="10" dur="1250"/>
                                        <p:tgtEl>
                                          <p:spTgt spid="6"/>
                                        </p:tgtEl>
                                      </p:cBhvr>
                                    </p:animEffect>
                                  </p:childTnLst>
                                </p:cTn>
                              </p:par>
                              <p:par>
                                <p:cTn id="11" presetID="31"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1250" fill="hold"/>
                                        <p:tgtEl>
                                          <p:spTgt spid="8"/>
                                        </p:tgtEl>
                                        <p:attrNameLst>
                                          <p:attrName>ppt_w</p:attrName>
                                        </p:attrNameLst>
                                      </p:cBhvr>
                                      <p:tavLst>
                                        <p:tav tm="0">
                                          <p:val>
                                            <p:fltVal val="0"/>
                                          </p:val>
                                        </p:tav>
                                        <p:tav tm="100000">
                                          <p:val>
                                            <p:strVal val="#ppt_w"/>
                                          </p:val>
                                        </p:tav>
                                      </p:tavLst>
                                    </p:anim>
                                    <p:anim calcmode="lin" valueType="num">
                                      <p:cBhvr>
                                        <p:cTn id="20" dur="1250" fill="hold"/>
                                        <p:tgtEl>
                                          <p:spTgt spid="8"/>
                                        </p:tgtEl>
                                        <p:attrNameLst>
                                          <p:attrName>ppt_h</p:attrName>
                                        </p:attrNameLst>
                                      </p:cBhvr>
                                      <p:tavLst>
                                        <p:tav tm="0">
                                          <p:val>
                                            <p:fltVal val="0"/>
                                          </p:val>
                                        </p:tav>
                                        <p:tav tm="100000">
                                          <p:val>
                                            <p:strVal val="#ppt_h"/>
                                          </p:val>
                                        </p:tav>
                                      </p:tavLst>
                                    </p:anim>
                                    <p:anim calcmode="lin" valueType="num">
                                      <p:cBhvr>
                                        <p:cTn id="21" dur="1250" fill="hold"/>
                                        <p:tgtEl>
                                          <p:spTgt spid="8"/>
                                        </p:tgtEl>
                                        <p:attrNameLst>
                                          <p:attrName>style.rotation</p:attrName>
                                        </p:attrNameLst>
                                      </p:cBhvr>
                                      <p:tavLst>
                                        <p:tav tm="0">
                                          <p:val>
                                            <p:fltVal val="90"/>
                                          </p:val>
                                        </p:tav>
                                        <p:tav tm="100000">
                                          <p:val>
                                            <p:fltVal val="0"/>
                                          </p:val>
                                        </p:tav>
                                      </p:tavLst>
                                    </p:anim>
                                    <p:animEffect transition="in" filter="fade">
                                      <p:cBhvr>
                                        <p:cTn id="22" dur="1250"/>
                                        <p:tgtEl>
                                          <p:spTgt spid="8"/>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p:cTn id="25" dur="1250" fill="hold"/>
                                        <p:tgtEl>
                                          <p:spTgt spid="9"/>
                                        </p:tgtEl>
                                        <p:attrNameLst>
                                          <p:attrName>ppt_w</p:attrName>
                                        </p:attrNameLst>
                                      </p:cBhvr>
                                      <p:tavLst>
                                        <p:tav tm="0">
                                          <p:val>
                                            <p:fltVal val="0"/>
                                          </p:val>
                                        </p:tav>
                                        <p:tav tm="100000">
                                          <p:val>
                                            <p:strVal val="#ppt_w"/>
                                          </p:val>
                                        </p:tav>
                                      </p:tavLst>
                                    </p:anim>
                                    <p:anim calcmode="lin" valueType="num">
                                      <p:cBhvr>
                                        <p:cTn id="26" dur="1250" fill="hold"/>
                                        <p:tgtEl>
                                          <p:spTgt spid="9"/>
                                        </p:tgtEl>
                                        <p:attrNameLst>
                                          <p:attrName>ppt_h</p:attrName>
                                        </p:attrNameLst>
                                      </p:cBhvr>
                                      <p:tavLst>
                                        <p:tav tm="0">
                                          <p:val>
                                            <p:fltVal val="0"/>
                                          </p:val>
                                        </p:tav>
                                        <p:tav tm="100000">
                                          <p:val>
                                            <p:strVal val="#ppt_h"/>
                                          </p:val>
                                        </p:tav>
                                      </p:tavLst>
                                    </p:anim>
                                    <p:anim calcmode="lin" valueType="num">
                                      <p:cBhvr>
                                        <p:cTn id="27" dur="1250" fill="hold"/>
                                        <p:tgtEl>
                                          <p:spTgt spid="9"/>
                                        </p:tgtEl>
                                        <p:attrNameLst>
                                          <p:attrName>style.rotation</p:attrName>
                                        </p:attrNameLst>
                                      </p:cBhvr>
                                      <p:tavLst>
                                        <p:tav tm="0">
                                          <p:val>
                                            <p:fltVal val="90"/>
                                          </p:val>
                                        </p:tav>
                                        <p:tav tm="100000">
                                          <p:val>
                                            <p:fltVal val="0"/>
                                          </p:val>
                                        </p:tav>
                                      </p:tavLst>
                                    </p:anim>
                                    <p:animEffect transition="in" filter="fade">
                                      <p:cBhvr>
                                        <p:cTn id="28" dur="1250"/>
                                        <p:tgtEl>
                                          <p:spTgt spid="9"/>
                                        </p:tgtEl>
                                      </p:cBhvr>
                                    </p:animEffect>
                                  </p:childTnLst>
                                </p:cTn>
                              </p:par>
                              <p:par>
                                <p:cTn id="29" presetID="31" presetClass="entr" presetSubtype="0" fill="hold" nodeType="with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250" fill="hold"/>
                                        <p:tgtEl>
                                          <p:spTgt spid="14"/>
                                        </p:tgtEl>
                                        <p:attrNameLst>
                                          <p:attrName>ppt_w</p:attrName>
                                        </p:attrNameLst>
                                      </p:cBhvr>
                                      <p:tavLst>
                                        <p:tav tm="0">
                                          <p:val>
                                            <p:fltVal val="0"/>
                                          </p:val>
                                        </p:tav>
                                        <p:tav tm="100000">
                                          <p:val>
                                            <p:strVal val="#ppt_w"/>
                                          </p:val>
                                        </p:tav>
                                      </p:tavLst>
                                    </p:anim>
                                    <p:anim calcmode="lin" valueType="num">
                                      <p:cBhvr>
                                        <p:cTn id="32" dur="1250" fill="hold"/>
                                        <p:tgtEl>
                                          <p:spTgt spid="14"/>
                                        </p:tgtEl>
                                        <p:attrNameLst>
                                          <p:attrName>ppt_h</p:attrName>
                                        </p:attrNameLst>
                                      </p:cBhvr>
                                      <p:tavLst>
                                        <p:tav tm="0">
                                          <p:val>
                                            <p:fltVal val="0"/>
                                          </p:val>
                                        </p:tav>
                                        <p:tav tm="100000">
                                          <p:val>
                                            <p:strVal val="#ppt_h"/>
                                          </p:val>
                                        </p:tav>
                                      </p:tavLst>
                                    </p:anim>
                                    <p:anim calcmode="lin" valueType="num">
                                      <p:cBhvr>
                                        <p:cTn id="33" dur="1250" fill="hold"/>
                                        <p:tgtEl>
                                          <p:spTgt spid="14"/>
                                        </p:tgtEl>
                                        <p:attrNameLst>
                                          <p:attrName>style.rotation</p:attrName>
                                        </p:attrNameLst>
                                      </p:cBhvr>
                                      <p:tavLst>
                                        <p:tav tm="0">
                                          <p:val>
                                            <p:fltVal val="90"/>
                                          </p:val>
                                        </p:tav>
                                        <p:tav tm="100000">
                                          <p:val>
                                            <p:fltVal val="0"/>
                                          </p:val>
                                        </p:tav>
                                      </p:tavLst>
                                    </p:anim>
                                    <p:animEffect transition="in" filter="fade">
                                      <p:cBhvr>
                                        <p:cTn id="34" dur="1250"/>
                                        <p:tgtEl>
                                          <p:spTgt spid="14"/>
                                        </p:tgtEl>
                                      </p:cBhvr>
                                    </p:animEffect>
                                  </p:childTnLst>
                                </p:cTn>
                              </p:par>
                              <p:par>
                                <p:cTn id="35" presetID="31" presetClass="entr" presetSubtype="0" fill="hold" nodeType="withEffect">
                                  <p:stCondLst>
                                    <p:cond delay="50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250" fill="hold"/>
                                        <p:tgtEl>
                                          <p:spTgt spid="15"/>
                                        </p:tgtEl>
                                        <p:attrNameLst>
                                          <p:attrName>ppt_w</p:attrName>
                                        </p:attrNameLst>
                                      </p:cBhvr>
                                      <p:tavLst>
                                        <p:tav tm="0">
                                          <p:val>
                                            <p:fltVal val="0"/>
                                          </p:val>
                                        </p:tav>
                                        <p:tav tm="100000">
                                          <p:val>
                                            <p:strVal val="#ppt_w"/>
                                          </p:val>
                                        </p:tav>
                                      </p:tavLst>
                                    </p:anim>
                                    <p:anim calcmode="lin" valueType="num">
                                      <p:cBhvr>
                                        <p:cTn id="38" dur="1250" fill="hold"/>
                                        <p:tgtEl>
                                          <p:spTgt spid="15"/>
                                        </p:tgtEl>
                                        <p:attrNameLst>
                                          <p:attrName>ppt_h</p:attrName>
                                        </p:attrNameLst>
                                      </p:cBhvr>
                                      <p:tavLst>
                                        <p:tav tm="0">
                                          <p:val>
                                            <p:fltVal val="0"/>
                                          </p:val>
                                        </p:tav>
                                        <p:tav tm="100000">
                                          <p:val>
                                            <p:strVal val="#ppt_h"/>
                                          </p:val>
                                        </p:tav>
                                      </p:tavLst>
                                    </p:anim>
                                    <p:anim calcmode="lin" valueType="num">
                                      <p:cBhvr>
                                        <p:cTn id="39" dur="1250" fill="hold"/>
                                        <p:tgtEl>
                                          <p:spTgt spid="15"/>
                                        </p:tgtEl>
                                        <p:attrNameLst>
                                          <p:attrName>style.rotation</p:attrName>
                                        </p:attrNameLst>
                                      </p:cBhvr>
                                      <p:tavLst>
                                        <p:tav tm="0">
                                          <p:val>
                                            <p:fltVal val="90"/>
                                          </p:val>
                                        </p:tav>
                                        <p:tav tm="100000">
                                          <p:val>
                                            <p:fltVal val="0"/>
                                          </p:val>
                                        </p:tav>
                                      </p:tavLst>
                                    </p:anim>
                                    <p:animEffect transition="in" filter="fade">
                                      <p:cBhvr>
                                        <p:cTn id="40" dur="1250"/>
                                        <p:tgtEl>
                                          <p:spTgt spid="15"/>
                                        </p:tgtEl>
                                      </p:cBhvr>
                                    </p:animEffect>
                                  </p:childTnLst>
                                </p:cTn>
                              </p:par>
                              <p:par>
                                <p:cTn id="41" presetID="31" presetClass="entr" presetSubtype="0" fill="hold" nodeType="withEffect">
                                  <p:stCondLst>
                                    <p:cond delay="500"/>
                                  </p:stCondLst>
                                  <p:childTnLst>
                                    <p:set>
                                      <p:cBhvr>
                                        <p:cTn id="42" dur="1" fill="hold">
                                          <p:stCondLst>
                                            <p:cond delay="0"/>
                                          </p:stCondLst>
                                        </p:cTn>
                                        <p:tgtEl>
                                          <p:spTgt spid="16"/>
                                        </p:tgtEl>
                                        <p:attrNameLst>
                                          <p:attrName>style.visibility</p:attrName>
                                        </p:attrNameLst>
                                      </p:cBhvr>
                                      <p:to>
                                        <p:strVal val="visible"/>
                                      </p:to>
                                    </p:set>
                                    <p:anim calcmode="lin" valueType="num">
                                      <p:cBhvr>
                                        <p:cTn id="43" dur="1250" fill="hold"/>
                                        <p:tgtEl>
                                          <p:spTgt spid="16"/>
                                        </p:tgtEl>
                                        <p:attrNameLst>
                                          <p:attrName>ppt_w</p:attrName>
                                        </p:attrNameLst>
                                      </p:cBhvr>
                                      <p:tavLst>
                                        <p:tav tm="0">
                                          <p:val>
                                            <p:fltVal val="0"/>
                                          </p:val>
                                        </p:tav>
                                        <p:tav tm="100000">
                                          <p:val>
                                            <p:strVal val="#ppt_w"/>
                                          </p:val>
                                        </p:tav>
                                      </p:tavLst>
                                    </p:anim>
                                    <p:anim calcmode="lin" valueType="num">
                                      <p:cBhvr>
                                        <p:cTn id="44" dur="1250" fill="hold"/>
                                        <p:tgtEl>
                                          <p:spTgt spid="16"/>
                                        </p:tgtEl>
                                        <p:attrNameLst>
                                          <p:attrName>ppt_h</p:attrName>
                                        </p:attrNameLst>
                                      </p:cBhvr>
                                      <p:tavLst>
                                        <p:tav tm="0">
                                          <p:val>
                                            <p:fltVal val="0"/>
                                          </p:val>
                                        </p:tav>
                                        <p:tav tm="100000">
                                          <p:val>
                                            <p:strVal val="#ppt_h"/>
                                          </p:val>
                                        </p:tav>
                                      </p:tavLst>
                                    </p:anim>
                                    <p:anim calcmode="lin" valueType="num">
                                      <p:cBhvr>
                                        <p:cTn id="45" dur="1250" fill="hold"/>
                                        <p:tgtEl>
                                          <p:spTgt spid="16"/>
                                        </p:tgtEl>
                                        <p:attrNameLst>
                                          <p:attrName>style.rotation</p:attrName>
                                        </p:attrNameLst>
                                      </p:cBhvr>
                                      <p:tavLst>
                                        <p:tav tm="0">
                                          <p:val>
                                            <p:fltVal val="90"/>
                                          </p:val>
                                        </p:tav>
                                        <p:tav tm="100000">
                                          <p:val>
                                            <p:fltVal val="0"/>
                                          </p:val>
                                        </p:tav>
                                      </p:tavLst>
                                    </p:anim>
                                    <p:animEffect transition="in" filter="fade">
                                      <p:cBhvr>
                                        <p:cTn id="46" dur="1250"/>
                                        <p:tgtEl>
                                          <p:spTgt spid="16"/>
                                        </p:tgtEl>
                                      </p:cBhvr>
                                    </p:animEffect>
                                  </p:childTnLst>
                                </p:cTn>
                              </p:par>
                              <p:par>
                                <p:cTn id="47" presetID="31" presetClass="entr" presetSubtype="0" fill="hold" nodeType="withEffect">
                                  <p:stCondLst>
                                    <p:cond delay="50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250" fill="hold"/>
                                        <p:tgtEl>
                                          <p:spTgt spid="17"/>
                                        </p:tgtEl>
                                        <p:attrNameLst>
                                          <p:attrName>ppt_w</p:attrName>
                                        </p:attrNameLst>
                                      </p:cBhvr>
                                      <p:tavLst>
                                        <p:tav tm="0">
                                          <p:val>
                                            <p:fltVal val="0"/>
                                          </p:val>
                                        </p:tav>
                                        <p:tav tm="100000">
                                          <p:val>
                                            <p:strVal val="#ppt_w"/>
                                          </p:val>
                                        </p:tav>
                                      </p:tavLst>
                                    </p:anim>
                                    <p:anim calcmode="lin" valueType="num">
                                      <p:cBhvr>
                                        <p:cTn id="50" dur="1250" fill="hold"/>
                                        <p:tgtEl>
                                          <p:spTgt spid="17"/>
                                        </p:tgtEl>
                                        <p:attrNameLst>
                                          <p:attrName>ppt_h</p:attrName>
                                        </p:attrNameLst>
                                      </p:cBhvr>
                                      <p:tavLst>
                                        <p:tav tm="0">
                                          <p:val>
                                            <p:fltVal val="0"/>
                                          </p:val>
                                        </p:tav>
                                        <p:tav tm="100000">
                                          <p:val>
                                            <p:strVal val="#ppt_h"/>
                                          </p:val>
                                        </p:tav>
                                      </p:tavLst>
                                    </p:anim>
                                    <p:anim calcmode="lin" valueType="num">
                                      <p:cBhvr>
                                        <p:cTn id="51" dur="1250" fill="hold"/>
                                        <p:tgtEl>
                                          <p:spTgt spid="17"/>
                                        </p:tgtEl>
                                        <p:attrNameLst>
                                          <p:attrName>style.rotation</p:attrName>
                                        </p:attrNameLst>
                                      </p:cBhvr>
                                      <p:tavLst>
                                        <p:tav tm="0">
                                          <p:val>
                                            <p:fltVal val="90"/>
                                          </p:val>
                                        </p:tav>
                                        <p:tav tm="100000">
                                          <p:val>
                                            <p:fltVal val="0"/>
                                          </p:val>
                                        </p:tav>
                                      </p:tavLst>
                                    </p:anim>
                                    <p:animEffect transition="in" filter="fade">
                                      <p:cBhvr>
                                        <p:cTn id="52" dur="1250"/>
                                        <p:tgtEl>
                                          <p:spTgt spid="17"/>
                                        </p:tgtEl>
                                      </p:cBhvr>
                                    </p:animEffect>
                                  </p:childTnLst>
                                </p:cTn>
                              </p:par>
                              <p:par>
                                <p:cTn id="53" presetID="31" presetClass="entr" presetSubtype="0" fill="hold" nodeType="withEffect">
                                  <p:stCondLst>
                                    <p:cond delay="500"/>
                                  </p:stCondLst>
                                  <p:childTnLst>
                                    <p:set>
                                      <p:cBhvr>
                                        <p:cTn id="54" dur="1" fill="hold">
                                          <p:stCondLst>
                                            <p:cond delay="0"/>
                                          </p:stCondLst>
                                        </p:cTn>
                                        <p:tgtEl>
                                          <p:spTgt spid="18"/>
                                        </p:tgtEl>
                                        <p:attrNameLst>
                                          <p:attrName>style.visibility</p:attrName>
                                        </p:attrNameLst>
                                      </p:cBhvr>
                                      <p:to>
                                        <p:strVal val="visible"/>
                                      </p:to>
                                    </p:set>
                                    <p:anim calcmode="lin" valueType="num">
                                      <p:cBhvr>
                                        <p:cTn id="55" dur="1250" fill="hold"/>
                                        <p:tgtEl>
                                          <p:spTgt spid="18"/>
                                        </p:tgtEl>
                                        <p:attrNameLst>
                                          <p:attrName>ppt_w</p:attrName>
                                        </p:attrNameLst>
                                      </p:cBhvr>
                                      <p:tavLst>
                                        <p:tav tm="0">
                                          <p:val>
                                            <p:fltVal val="0"/>
                                          </p:val>
                                        </p:tav>
                                        <p:tav tm="100000">
                                          <p:val>
                                            <p:strVal val="#ppt_w"/>
                                          </p:val>
                                        </p:tav>
                                      </p:tavLst>
                                    </p:anim>
                                    <p:anim calcmode="lin" valueType="num">
                                      <p:cBhvr>
                                        <p:cTn id="56" dur="1250" fill="hold"/>
                                        <p:tgtEl>
                                          <p:spTgt spid="18"/>
                                        </p:tgtEl>
                                        <p:attrNameLst>
                                          <p:attrName>ppt_h</p:attrName>
                                        </p:attrNameLst>
                                      </p:cBhvr>
                                      <p:tavLst>
                                        <p:tav tm="0">
                                          <p:val>
                                            <p:fltVal val="0"/>
                                          </p:val>
                                        </p:tav>
                                        <p:tav tm="100000">
                                          <p:val>
                                            <p:strVal val="#ppt_h"/>
                                          </p:val>
                                        </p:tav>
                                      </p:tavLst>
                                    </p:anim>
                                    <p:anim calcmode="lin" valueType="num">
                                      <p:cBhvr>
                                        <p:cTn id="57" dur="1250" fill="hold"/>
                                        <p:tgtEl>
                                          <p:spTgt spid="18"/>
                                        </p:tgtEl>
                                        <p:attrNameLst>
                                          <p:attrName>style.rotation</p:attrName>
                                        </p:attrNameLst>
                                      </p:cBhvr>
                                      <p:tavLst>
                                        <p:tav tm="0">
                                          <p:val>
                                            <p:fltVal val="90"/>
                                          </p:val>
                                        </p:tav>
                                        <p:tav tm="100000">
                                          <p:val>
                                            <p:fltVal val="0"/>
                                          </p:val>
                                        </p:tav>
                                      </p:tavLst>
                                    </p:anim>
                                    <p:animEffect transition="in" filter="fade">
                                      <p:cBhvr>
                                        <p:cTn id="58" dur="1250"/>
                                        <p:tgtEl>
                                          <p:spTgt spid="18"/>
                                        </p:tgtEl>
                                      </p:cBhvr>
                                    </p:animEffect>
                                  </p:childTnLst>
                                </p:cTn>
                              </p:par>
                              <p:par>
                                <p:cTn id="59" presetID="31" presetClass="entr" presetSubtype="0" fill="hold" nodeType="withEffect">
                                  <p:stCondLst>
                                    <p:cond delay="500"/>
                                  </p:stCondLst>
                                  <p:childTnLst>
                                    <p:set>
                                      <p:cBhvr>
                                        <p:cTn id="60" dur="1" fill="hold">
                                          <p:stCondLst>
                                            <p:cond delay="0"/>
                                          </p:stCondLst>
                                        </p:cTn>
                                        <p:tgtEl>
                                          <p:spTgt spid="19"/>
                                        </p:tgtEl>
                                        <p:attrNameLst>
                                          <p:attrName>style.visibility</p:attrName>
                                        </p:attrNameLst>
                                      </p:cBhvr>
                                      <p:to>
                                        <p:strVal val="visible"/>
                                      </p:to>
                                    </p:set>
                                    <p:anim calcmode="lin" valueType="num">
                                      <p:cBhvr>
                                        <p:cTn id="61" dur="1250" fill="hold"/>
                                        <p:tgtEl>
                                          <p:spTgt spid="19"/>
                                        </p:tgtEl>
                                        <p:attrNameLst>
                                          <p:attrName>ppt_w</p:attrName>
                                        </p:attrNameLst>
                                      </p:cBhvr>
                                      <p:tavLst>
                                        <p:tav tm="0">
                                          <p:val>
                                            <p:fltVal val="0"/>
                                          </p:val>
                                        </p:tav>
                                        <p:tav tm="100000">
                                          <p:val>
                                            <p:strVal val="#ppt_w"/>
                                          </p:val>
                                        </p:tav>
                                      </p:tavLst>
                                    </p:anim>
                                    <p:anim calcmode="lin" valueType="num">
                                      <p:cBhvr>
                                        <p:cTn id="62" dur="1250" fill="hold"/>
                                        <p:tgtEl>
                                          <p:spTgt spid="19"/>
                                        </p:tgtEl>
                                        <p:attrNameLst>
                                          <p:attrName>ppt_h</p:attrName>
                                        </p:attrNameLst>
                                      </p:cBhvr>
                                      <p:tavLst>
                                        <p:tav tm="0">
                                          <p:val>
                                            <p:fltVal val="0"/>
                                          </p:val>
                                        </p:tav>
                                        <p:tav tm="100000">
                                          <p:val>
                                            <p:strVal val="#ppt_h"/>
                                          </p:val>
                                        </p:tav>
                                      </p:tavLst>
                                    </p:anim>
                                    <p:anim calcmode="lin" valueType="num">
                                      <p:cBhvr>
                                        <p:cTn id="63" dur="1250" fill="hold"/>
                                        <p:tgtEl>
                                          <p:spTgt spid="19"/>
                                        </p:tgtEl>
                                        <p:attrNameLst>
                                          <p:attrName>style.rotation</p:attrName>
                                        </p:attrNameLst>
                                      </p:cBhvr>
                                      <p:tavLst>
                                        <p:tav tm="0">
                                          <p:val>
                                            <p:fltVal val="90"/>
                                          </p:val>
                                        </p:tav>
                                        <p:tav tm="100000">
                                          <p:val>
                                            <p:fltVal val="0"/>
                                          </p:val>
                                        </p:tav>
                                      </p:tavLst>
                                    </p:anim>
                                    <p:animEffect transition="in" filter="fade">
                                      <p:cBhvr>
                                        <p:cTn id="64" dur="1250"/>
                                        <p:tgtEl>
                                          <p:spTgt spid="19"/>
                                        </p:tgtEl>
                                      </p:cBhvr>
                                    </p:animEffect>
                                  </p:childTnLst>
                                </p:cTn>
                              </p:par>
                              <p:par>
                                <p:cTn id="65" presetID="31" presetClass="entr" presetSubtype="0" fill="hold" nodeType="withEffect">
                                  <p:stCondLst>
                                    <p:cond delay="500"/>
                                  </p:stCondLst>
                                  <p:childTnLst>
                                    <p:set>
                                      <p:cBhvr>
                                        <p:cTn id="66" dur="1" fill="hold">
                                          <p:stCondLst>
                                            <p:cond delay="0"/>
                                          </p:stCondLst>
                                        </p:cTn>
                                        <p:tgtEl>
                                          <p:spTgt spid="20"/>
                                        </p:tgtEl>
                                        <p:attrNameLst>
                                          <p:attrName>style.visibility</p:attrName>
                                        </p:attrNameLst>
                                      </p:cBhvr>
                                      <p:to>
                                        <p:strVal val="visible"/>
                                      </p:to>
                                    </p:set>
                                    <p:anim calcmode="lin" valueType="num">
                                      <p:cBhvr>
                                        <p:cTn id="67" dur="1250" fill="hold"/>
                                        <p:tgtEl>
                                          <p:spTgt spid="20"/>
                                        </p:tgtEl>
                                        <p:attrNameLst>
                                          <p:attrName>ppt_w</p:attrName>
                                        </p:attrNameLst>
                                      </p:cBhvr>
                                      <p:tavLst>
                                        <p:tav tm="0">
                                          <p:val>
                                            <p:fltVal val="0"/>
                                          </p:val>
                                        </p:tav>
                                        <p:tav tm="100000">
                                          <p:val>
                                            <p:strVal val="#ppt_w"/>
                                          </p:val>
                                        </p:tav>
                                      </p:tavLst>
                                    </p:anim>
                                    <p:anim calcmode="lin" valueType="num">
                                      <p:cBhvr>
                                        <p:cTn id="68" dur="1250" fill="hold"/>
                                        <p:tgtEl>
                                          <p:spTgt spid="20"/>
                                        </p:tgtEl>
                                        <p:attrNameLst>
                                          <p:attrName>ppt_h</p:attrName>
                                        </p:attrNameLst>
                                      </p:cBhvr>
                                      <p:tavLst>
                                        <p:tav tm="0">
                                          <p:val>
                                            <p:fltVal val="0"/>
                                          </p:val>
                                        </p:tav>
                                        <p:tav tm="100000">
                                          <p:val>
                                            <p:strVal val="#ppt_h"/>
                                          </p:val>
                                        </p:tav>
                                      </p:tavLst>
                                    </p:anim>
                                    <p:anim calcmode="lin" valueType="num">
                                      <p:cBhvr>
                                        <p:cTn id="69" dur="1250" fill="hold"/>
                                        <p:tgtEl>
                                          <p:spTgt spid="20"/>
                                        </p:tgtEl>
                                        <p:attrNameLst>
                                          <p:attrName>style.rotation</p:attrName>
                                        </p:attrNameLst>
                                      </p:cBhvr>
                                      <p:tavLst>
                                        <p:tav tm="0">
                                          <p:val>
                                            <p:fltVal val="90"/>
                                          </p:val>
                                        </p:tav>
                                        <p:tav tm="100000">
                                          <p:val>
                                            <p:fltVal val="0"/>
                                          </p:val>
                                        </p:tav>
                                      </p:tavLst>
                                    </p:anim>
                                    <p:animEffect transition="in" filter="fade">
                                      <p:cBhvr>
                                        <p:cTn id="70" dur="1250"/>
                                        <p:tgtEl>
                                          <p:spTgt spid="20"/>
                                        </p:tgtEl>
                                      </p:cBhvr>
                                    </p:animEffect>
                                  </p:childTnLst>
                                </p:cTn>
                              </p:par>
                              <p:par>
                                <p:cTn id="71" presetID="31" presetClass="entr" presetSubtype="0" fill="hold" nodeType="withEffect">
                                  <p:stCondLst>
                                    <p:cond delay="500"/>
                                  </p:stCondLst>
                                  <p:childTnLst>
                                    <p:set>
                                      <p:cBhvr>
                                        <p:cTn id="72" dur="1" fill="hold">
                                          <p:stCondLst>
                                            <p:cond delay="0"/>
                                          </p:stCondLst>
                                        </p:cTn>
                                        <p:tgtEl>
                                          <p:spTgt spid="21"/>
                                        </p:tgtEl>
                                        <p:attrNameLst>
                                          <p:attrName>style.visibility</p:attrName>
                                        </p:attrNameLst>
                                      </p:cBhvr>
                                      <p:to>
                                        <p:strVal val="visible"/>
                                      </p:to>
                                    </p:set>
                                    <p:anim calcmode="lin" valueType="num">
                                      <p:cBhvr>
                                        <p:cTn id="73" dur="1250" fill="hold"/>
                                        <p:tgtEl>
                                          <p:spTgt spid="21"/>
                                        </p:tgtEl>
                                        <p:attrNameLst>
                                          <p:attrName>ppt_w</p:attrName>
                                        </p:attrNameLst>
                                      </p:cBhvr>
                                      <p:tavLst>
                                        <p:tav tm="0">
                                          <p:val>
                                            <p:fltVal val="0"/>
                                          </p:val>
                                        </p:tav>
                                        <p:tav tm="100000">
                                          <p:val>
                                            <p:strVal val="#ppt_w"/>
                                          </p:val>
                                        </p:tav>
                                      </p:tavLst>
                                    </p:anim>
                                    <p:anim calcmode="lin" valueType="num">
                                      <p:cBhvr>
                                        <p:cTn id="74" dur="1250" fill="hold"/>
                                        <p:tgtEl>
                                          <p:spTgt spid="21"/>
                                        </p:tgtEl>
                                        <p:attrNameLst>
                                          <p:attrName>ppt_h</p:attrName>
                                        </p:attrNameLst>
                                      </p:cBhvr>
                                      <p:tavLst>
                                        <p:tav tm="0">
                                          <p:val>
                                            <p:fltVal val="0"/>
                                          </p:val>
                                        </p:tav>
                                        <p:tav tm="100000">
                                          <p:val>
                                            <p:strVal val="#ppt_h"/>
                                          </p:val>
                                        </p:tav>
                                      </p:tavLst>
                                    </p:anim>
                                    <p:anim calcmode="lin" valueType="num">
                                      <p:cBhvr>
                                        <p:cTn id="75" dur="1250" fill="hold"/>
                                        <p:tgtEl>
                                          <p:spTgt spid="21"/>
                                        </p:tgtEl>
                                        <p:attrNameLst>
                                          <p:attrName>style.rotation</p:attrName>
                                        </p:attrNameLst>
                                      </p:cBhvr>
                                      <p:tavLst>
                                        <p:tav tm="0">
                                          <p:val>
                                            <p:fltVal val="90"/>
                                          </p:val>
                                        </p:tav>
                                        <p:tav tm="100000">
                                          <p:val>
                                            <p:fltVal val="0"/>
                                          </p:val>
                                        </p:tav>
                                      </p:tavLst>
                                    </p:anim>
                                    <p:animEffect transition="in" filter="fade">
                                      <p:cBhvr>
                                        <p:cTn id="76" dur="1250"/>
                                        <p:tgtEl>
                                          <p:spTgt spid="21"/>
                                        </p:tgtEl>
                                      </p:cBhvr>
                                    </p:animEffect>
                                  </p:childTnLst>
                                </p:cTn>
                              </p:par>
                              <p:par>
                                <p:cTn id="77" presetID="31" presetClass="entr" presetSubtype="0" fill="hold" nodeType="withEffect">
                                  <p:stCondLst>
                                    <p:cond delay="500"/>
                                  </p:stCondLst>
                                  <p:childTnLst>
                                    <p:set>
                                      <p:cBhvr>
                                        <p:cTn id="78" dur="1" fill="hold">
                                          <p:stCondLst>
                                            <p:cond delay="0"/>
                                          </p:stCondLst>
                                        </p:cTn>
                                        <p:tgtEl>
                                          <p:spTgt spid="22"/>
                                        </p:tgtEl>
                                        <p:attrNameLst>
                                          <p:attrName>style.visibility</p:attrName>
                                        </p:attrNameLst>
                                      </p:cBhvr>
                                      <p:to>
                                        <p:strVal val="visible"/>
                                      </p:to>
                                    </p:set>
                                    <p:anim calcmode="lin" valueType="num">
                                      <p:cBhvr>
                                        <p:cTn id="79" dur="1250" fill="hold"/>
                                        <p:tgtEl>
                                          <p:spTgt spid="22"/>
                                        </p:tgtEl>
                                        <p:attrNameLst>
                                          <p:attrName>ppt_w</p:attrName>
                                        </p:attrNameLst>
                                      </p:cBhvr>
                                      <p:tavLst>
                                        <p:tav tm="0">
                                          <p:val>
                                            <p:fltVal val="0"/>
                                          </p:val>
                                        </p:tav>
                                        <p:tav tm="100000">
                                          <p:val>
                                            <p:strVal val="#ppt_w"/>
                                          </p:val>
                                        </p:tav>
                                      </p:tavLst>
                                    </p:anim>
                                    <p:anim calcmode="lin" valueType="num">
                                      <p:cBhvr>
                                        <p:cTn id="80" dur="1250" fill="hold"/>
                                        <p:tgtEl>
                                          <p:spTgt spid="22"/>
                                        </p:tgtEl>
                                        <p:attrNameLst>
                                          <p:attrName>ppt_h</p:attrName>
                                        </p:attrNameLst>
                                      </p:cBhvr>
                                      <p:tavLst>
                                        <p:tav tm="0">
                                          <p:val>
                                            <p:fltVal val="0"/>
                                          </p:val>
                                        </p:tav>
                                        <p:tav tm="100000">
                                          <p:val>
                                            <p:strVal val="#ppt_h"/>
                                          </p:val>
                                        </p:tav>
                                      </p:tavLst>
                                    </p:anim>
                                    <p:anim calcmode="lin" valueType="num">
                                      <p:cBhvr>
                                        <p:cTn id="81" dur="1250" fill="hold"/>
                                        <p:tgtEl>
                                          <p:spTgt spid="22"/>
                                        </p:tgtEl>
                                        <p:attrNameLst>
                                          <p:attrName>style.rotation</p:attrName>
                                        </p:attrNameLst>
                                      </p:cBhvr>
                                      <p:tavLst>
                                        <p:tav tm="0">
                                          <p:val>
                                            <p:fltVal val="90"/>
                                          </p:val>
                                        </p:tav>
                                        <p:tav tm="100000">
                                          <p:val>
                                            <p:fltVal val="0"/>
                                          </p:val>
                                        </p:tav>
                                      </p:tavLst>
                                    </p:anim>
                                    <p:animEffect transition="in" filter="fade">
                                      <p:cBhvr>
                                        <p:cTn id="82" dur="1250"/>
                                        <p:tgtEl>
                                          <p:spTgt spid="22"/>
                                        </p:tgtEl>
                                      </p:cBhvr>
                                    </p:animEffect>
                                  </p:childTnLst>
                                </p:cTn>
                              </p:par>
                              <p:par>
                                <p:cTn id="83" presetID="31" presetClass="entr" presetSubtype="0" fill="hold" nodeType="withEffect">
                                  <p:stCondLst>
                                    <p:cond delay="500"/>
                                  </p:stCondLst>
                                  <p:childTnLst>
                                    <p:set>
                                      <p:cBhvr>
                                        <p:cTn id="84" dur="1" fill="hold">
                                          <p:stCondLst>
                                            <p:cond delay="0"/>
                                          </p:stCondLst>
                                        </p:cTn>
                                        <p:tgtEl>
                                          <p:spTgt spid="23"/>
                                        </p:tgtEl>
                                        <p:attrNameLst>
                                          <p:attrName>style.visibility</p:attrName>
                                        </p:attrNameLst>
                                      </p:cBhvr>
                                      <p:to>
                                        <p:strVal val="visible"/>
                                      </p:to>
                                    </p:set>
                                    <p:anim calcmode="lin" valueType="num">
                                      <p:cBhvr>
                                        <p:cTn id="85" dur="1250" fill="hold"/>
                                        <p:tgtEl>
                                          <p:spTgt spid="23"/>
                                        </p:tgtEl>
                                        <p:attrNameLst>
                                          <p:attrName>ppt_w</p:attrName>
                                        </p:attrNameLst>
                                      </p:cBhvr>
                                      <p:tavLst>
                                        <p:tav tm="0">
                                          <p:val>
                                            <p:fltVal val="0"/>
                                          </p:val>
                                        </p:tav>
                                        <p:tav tm="100000">
                                          <p:val>
                                            <p:strVal val="#ppt_w"/>
                                          </p:val>
                                        </p:tav>
                                      </p:tavLst>
                                    </p:anim>
                                    <p:anim calcmode="lin" valueType="num">
                                      <p:cBhvr>
                                        <p:cTn id="86" dur="1250" fill="hold"/>
                                        <p:tgtEl>
                                          <p:spTgt spid="23"/>
                                        </p:tgtEl>
                                        <p:attrNameLst>
                                          <p:attrName>ppt_h</p:attrName>
                                        </p:attrNameLst>
                                      </p:cBhvr>
                                      <p:tavLst>
                                        <p:tav tm="0">
                                          <p:val>
                                            <p:fltVal val="0"/>
                                          </p:val>
                                        </p:tav>
                                        <p:tav tm="100000">
                                          <p:val>
                                            <p:strVal val="#ppt_h"/>
                                          </p:val>
                                        </p:tav>
                                      </p:tavLst>
                                    </p:anim>
                                    <p:anim calcmode="lin" valueType="num">
                                      <p:cBhvr>
                                        <p:cTn id="87" dur="1250" fill="hold"/>
                                        <p:tgtEl>
                                          <p:spTgt spid="23"/>
                                        </p:tgtEl>
                                        <p:attrNameLst>
                                          <p:attrName>style.rotation</p:attrName>
                                        </p:attrNameLst>
                                      </p:cBhvr>
                                      <p:tavLst>
                                        <p:tav tm="0">
                                          <p:val>
                                            <p:fltVal val="90"/>
                                          </p:val>
                                        </p:tav>
                                        <p:tav tm="100000">
                                          <p:val>
                                            <p:fltVal val="0"/>
                                          </p:val>
                                        </p:tav>
                                      </p:tavLst>
                                    </p:anim>
                                    <p:animEffect transition="in" filter="fade">
                                      <p:cBhvr>
                                        <p:cTn id="88" dur="1250"/>
                                        <p:tgtEl>
                                          <p:spTgt spid="23"/>
                                        </p:tgtEl>
                                      </p:cBhvr>
                                    </p:animEffect>
                                  </p:childTnLst>
                                </p:cTn>
                              </p:par>
                              <p:par>
                                <p:cTn id="89" presetID="31" presetClass="entr" presetSubtype="0" fill="hold" nodeType="withEffect">
                                  <p:stCondLst>
                                    <p:cond delay="500"/>
                                  </p:stCondLst>
                                  <p:childTnLst>
                                    <p:set>
                                      <p:cBhvr>
                                        <p:cTn id="90" dur="1" fill="hold">
                                          <p:stCondLst>
                                            <p:cond delay="0"/>
                                          </p:stCondLst>
                                        </p:cTn>
                                        <p:tgtEl>
                                          <p:spTgt spid="24"/>
                                        </p:tgtEl>
                                        <p:attrNameLst>
                                          <p:attrName>style.visibility</p:attrName>
                                        </p:attrNameLst>
                                      </p:cBhvr>
                                      <p:to>
                                        <p:strVal val="visible"/>
                                      </p:to>
                                    </p:set>
                                    <p:anim calcmode="lin" valueType="num">
                                      <p:cBhvr>
                                        <p:cTn id="91" dur="1250" fill="hold"/>
                                        <p:tgtEl>
                                          <p:spTgt spid="24"/>
                                        </p:tgtEl>
                                        <p:attrNameLst>
                                          <p:attrName>ppt_w</p:attrName>
                                        </p:attrNameLst>
                                      </p:cBhvr>
                                      <p:tavLst>
                                        <p:tav tm="0">
                                          <p:val>
                                            <p:fltVal val="0"/>
                                          </p:val>
                                        </p:tav>
                                        <p:tav tm="100000">
                                          <p:val>
                                            <p:strVal val="#ppt_w"/>
                                          </p:val>
                                        </p:tav>
                                      </p:tavLst>
                                    </p:anim>
                                    <p:anim calcmode="lin" valueType="num">
                                      <p:cBhvr>
                                        <p:cTn id="92" dur="1250" fill="hold"/>
                                        <p:tgtEl>
                                          <p:spTgt spid="24"/>
                                        </p:tgtEl>
                                        <p:attrNameLst>
                                          <p:attrName>ppt_h</p:attrName>
                                        </p:attrNameLst>
                                      </p:cBhvr>
                                      <p:tavLst>
                                        <p:tav tm="0">
                                          <p:val>
                                            <p:fltVal val="0"/>
                                          </p:val>
                                        </p:tav>
                                        <p:tav tm="100000">
                                          <p:val>
                                            <p:strVal val="#ppt_h"/>
                                          </p:val>
                                        </p:tav>
                                      </p:tavLst>
                                    </p:anim>
                                    <p:anim calcmode="lin" valueType="num">
                                      <p:cBhvr>
                                        <p:cTn id="93" dur="1250" fill="hold"/>
                                        <p:tgtEl>
                                          <p:spTgt spid="24"/>
                                        </p:tgtEl>
                                        <p:attrNameLst>
                                          <p:attrName>style.rotation</p:attrName>
                                        </p:attrNameLst>
                                      </p:cBhvr>
                                      <p:tavLst>
                                        <p:tav tm="0">
                                          <p:val>
                                            <p:fltVal val="90"/>
                                          </p:val>
                                        </p:tav>
                                        <p:tav tm="100000">
                                          <p:val>
                                            <p:fltVal val="0"/>
                                          </p:val>
                                        </p:tav>
                                      </p:tavLst>
                                    </p:anim>
                                    <p:animEffect transition="in" filter="fade">
                                      <p:cBhvr>
                                        <p:cTn id="94" dur="1250"/>
                                        <p:tgtEl>
                                          <p:spTgt spid="24"/>
                                        </p:tgtEl>
                                      </p:cBhvr>
                                    </p:animEffect>
                                  </p:childTnLst>
                                </p:cTn>
                              </p:par>
                              <p:par>
                                <p:cTn id="95" presetID="31" presetClass="entr" presetSubtype="0" fill="hold" nodeType="withEffect">
                                  <p:stCondLst>
                                    <p:cond delay="500"/>
                                  </p:stCondLst>
                                  <p:childTnLst>
                                    <p:set>
                                      <p:cBhvr>
                                        <p:cTn id="96" dur="1" fill="hold">
                                          <p:stCondLst>
                                            <p:cond delay="0"/>
                                          </p:stCondLst>
                                        </p:cTn>
                                        <p:tgtEl>
                                          <p:spTgt spid="25"/>
                                        </p:tgtEl>
                                        <p:attrNameLst>
                                          <p:attrName>style.visibility</p:attrName>
                                        </p:attrNameLst>
                                      </p:cBhvr>
                                      <p:to>
                                        <p:strVal val="visible"/>
                                      </p:to>
                                    </p:set>
                                    <p:anim calcmode="lin" valueType="num">
                                      <p:cBhvr>
                                        <p:cTn id="97" dur="1250" fill="hold"/>
                                        <p:tgtEl>
                                          <p:spTgt spid="25"/>
                                        </p:tgtEl>
                                        <p:attrNameLst>
                                          <p:attrName>ppt_w</p:attrName>
                                        </p:attrNameLst>
                                      </p:cBhvr>
                                      <p:tavLst>
                                        <p:tav tm="0">
                                          <p:val>
                                            <p:fltVal val="0"/>
                                          </p:val>
                                        </p:tav>
                                        <p:tav tm="100000">
                                          <p:val>
                                            <p:strVal val="#ppt_w"/>
                                          </p:val>
                                        </p:tav>
                                      </p:tavLst>
                                    </p:anim>
                                    <p:anim calcmode="lin" valueType="num">
                                      <p:cBhvr>
                                        <p:cTn id="98" dur="1250" fill="hold"/>
                                        <p:tgtEl>
                                          <p:spTgt spid="25"/>
                                        </p:tgtEl>
                                        <p:attrNameLst>
                                          <p:attrName>ppt_h</p:attrName>
                                        </p:attrNameLst>
                                      </p:cBhvr>
                                      <p:tavLst>
                                        <p:tav tm="0">
                                          <p:val>
                                            <p:fltVal val="0"/>
                                          </p:val>
                                        </p:tav>
                                        <p:tav tm="100000">
                                          <p:val>
                                            <p:strVal val="#ppt_h"/>
                                          </p:val>
                                        </p:tav>
                                      </p:tavLst>
                                    </p:anim>
                                    <p:anim calcmode="lin" valueType="num">
                                      <p:cBhvr>
                                        <p:cTn id="99" dur="1250" fill="hold"/>
                                        <p:tgtEl>
                                          <p:spTgt spid="25"/>
                                        </p:tgtEl>
                                        <p:attrNameLst>
                                          <p:attrName>style.rotation</p:attrName>
                                        </p:attrNameLst>
                                      </p:cBhvr>
                                      <p:tavLst>
                                        <p:tav tm="0">
                                          <p:val>
                                            <p:fltVal val="90"/>
                                          </p:val>
                                        </p:tav>
                                        <p:tav tm="100000">
                                          <p:val>
                                            <p:fltVal val="0"/>
                                          </p:val>
                                        </p:tav>
                                      </p:tavLst>
                                    </p:anim>
                                    <p:animEffect transition="in" filter="fade">
                                      <p:cBhvr>
                                        <p:cTn id="100" dur="1250"/>
                                        <p:tgtEl>
                                          <p:spTgt spid="25"/>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6"/>
                                        </p:tgtEl>
                                        <p:attrNameLst>
                                          <p:attrName>style.visibility</p:attrName>
                                        </p:attrNameLst>
                                      </p:cBhvr>
                                      <p:to>
                                        <p:strVal val="visible"/>
                                      </p:to>
                                    </p:set>
                                    <p:anim calcmode="lin" valueType="num">
                                      <p:cBhvr>
                                        <p:cTn id="103" dur="1250" fill="hold"/>
                                        <p:tgtEl>
                                          <p:spTgt spid="26"/>
                                        </p:tgtEl>
                                        <p:attrNameLst>
                                          <p:attrName>ppt_w</p:attrName>
                                        </p:attrNameLst>
                                      </p:cBhvr>
                                      <p:tavLst>
                                        <p:tav tm="0">
                                          <p:val>
                                            <p:fltVal val="0"/>
                                          </p:val>
                                        </p:tav>
                                        <p:tav tm="100000">
                                          <p:val>
                                            <p:strVal val="#ppt_w"/>
                                          </p:val>
                                        </p:tav>
                                      </p:tavLst>
                                    </p:anim>
                                    <p:anim calcmode="lin" valueType="num">
                                      <p:cBhvr>
                                        <p:cTn id="104" dur="1250" fill="hold"/>
                                        <p:tgtEl>
                                          <p:spTgt spid="26"/>
                                        </p:tgtEl>
                                        <p:attrNameLst>
                                          <p:attrName>ppt_h</p:attrName>
                                        </p:attrNameLst>
                                      </p:cBhvr>
                                      <p:tavLst>
                                        <p:tav tm="0">
                                          <p:val>
                                            <p:fltVal val="0"/>
                                          </p:val>
                                        </p:tav>
                                        <p:tav tm="100000">
                                          <p:val>
                                            <p:strVal val="#ppt_h"/>
                                          </p:val>
                                        </p:tav>
                                      </p:tavLst>
                                    </p:anim>
                                    <p:anim calcmode="lin" valueType="num">
                                      <p:cBhvr>
                                        <p:cTn id="105" dur="1250" fill="hold"/>
                                        <p:tgtEl>
                                          <p:spTgt spid="26"/>
                                        </p:tgtEl>
                                        <p:attrNameLst>
                                          <p:attrName>style.rotation</p:attrName>
                                        </p:attrNameLst>
                                      </p:cBhvr>
                                      <p:tavLst>
                                        <p:tav tm="0">
                                          <p:val>
                                            <p:fltVal val="90"/>
                                          </p:val>
                                        </p:tav>
                                        <p:tav tm="100000">
                                          <p:val>
                                            <p:fltVal val="0"/>
                                          </p:val>
                                        </p:tav>
                                      </p:tavLst>
                                    </p:anim>
                                    <p:animEffect transition="in" filter="fade">
                                      <p:cBhvr>
                                        <p:cTn id="106" dur="1250"/>
                                        <p:tgtEl>
                                          <p:spTgt spid="26"/>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7"/>
                                        </p:tgtEl>
                                        <p:attrNameLst>
                                          <p:attrName>style.visibility</p:attrName>
                                        </p:attrNameLst>
                                      </p:cBhvr>
                                      <p:to>
                                        <p:strVal val="visible"/>
                                      </p:to>
                                    </p:set>
                                    <p:anim calcmode="lin" valueType="num">
                                      <p:cBhvr>
                                        <p:cTn id="109" dur="1250" fill="hold"/>
                                        <p:tgtEl>
                                          <p:spTgt spid="27"/>
                                        </p:tgtEl>
                                        <p:attrNameLst>
                                          <p:attrName>ppt_w</p:attrName>
                                        </p:attrNameLst>
                                      </p:cBhvr>
                                      <p:tavLst>
                                        <p:tav tm="0">
                                          <p:val>
                                            <p:fltVal val="0"/>
                                          </p:val>
                                        </p:tav>
                                        <p:tav tm="100000">
                                          <p:val>
                                            <p:strVal val="#ppt_w"/>
                                          </p:val>
                                        </p:tav>
                                      </p:tavLst>
                                    </p:anim>
                                    <p:anim calcmode="lin" valueType="num">
                                      <p:cBhvr>
                                        <p:cTn id="110" dur="1250" fill="hold"/>
                                        <p:tgtEl>
                                          <p:spTgt spid="27"/>
                                        </p:tgtEl>
                                        <p:attrNameLst>
                                          <p:attrName>ppt_h</p:attrName>
                                        </p:attrNameLst>
                                      </p:cBhvr>
                                      <p:tavLst>
                                        <p:tav tm="0">
                                          <p:val>
                                            <p:fltVal val="0"/>
                                          </p:val>
                                        </p:tav>
                                        <p:tav tm="100000">
                                          <p:val>
                                            <p:strVal val="#ppt_h"/>
                                          </p:val>
                                        </p:tav>
                                      </p:tavLst>
                                    </p:anim>
                                    <p:anim calcmode="lin" valueType="num">
                                      <p:cBhvr>
                                        <p:cTn id="111" dur="1250" fill="hold"/>
                                        <p:tgtEl>
                                          <p:spTgt spid="27"/>
                                        </p:tgtEl>
                                        <p:attrNameLst>
                                          <p:attrName>style.rotation</p:attrName>
                                        </p:attrNameLst>
                                      </p:cBhvr>
                                      <p:tavLst>
                                        <p:tav tm="0">
                                          <p:val>
                                            <p:fltVal val="90"/>
                                          </p:val>
                                        </p:tav>
                                        <p:tav tm="100000">
                                          <p:val>
                                            <p:fltVal val="0"/>
                                          </p:val>
                                        </p:tav>
                                      </p:tavLst>
                                    </p:anim>
                                    <p:animEffect transition="in" filter="fade">
                                      <p:cBhvr>
                                        <p:cTn id="112" dur="1250"/>
                                        <p:tgtEl>
                                          <p:spTgt spid="27"/>
                                        </p:tgtEl>
                                      </p:cBhvr>
                                    </p:animEffect>
                                  </p:childTnLst>
                                </p:cTn>
                              </p:par>
                              <p:par>
                                <p:cTn id="113" presetID="31" presetClass="entr" presetSubtype="0" fill="hold" nodeType="withEffect">
                                  <p:stCondLst>
                                    <p:cond delay="500"/>
                                  </p:stCondLst>
                                  <p:childTnLst>
                                    <p:set>
                                      <p:cBhvr>
                                        <p:cTn id="114" dur="1" fill="hold">
                                          <p:stCondLst>
                                            <p:cond delay="0"/>
                                          </p:stCondLst>
                                        </p:cTn>
                                        <p:tgtEl>
                                          <p:spTgt spid="28"/>
                                        </p:tgtEl>
                                        <p:attrNameLst>
                                          <p:attrName>style.visibility</p:attrName>
                                        </p:attrNameLst>
                                      </p:cBhvr>
                                      <p:to>
                                        <p:strVal val="visible"/>
                                      </p:to>
                                    </p:set>
                                    <p:anim calcmode="lin" valueType="num">
                                      <p:cBhvr>
                                        <p:cTn id="115" dur="1250" fill="hold"/>
                                        <p:tgtEl>
                                          <p:spTgt spid="28"/>
                                        </p:tgtEl>
                                        <p:attrNameLst>
                                          <p:attrName>ppt_w</p:attrName>
                                        </p:attrNameLst>
                                      </p:cBhvr>
                                      <p:tavLst>
                                        <p:tav tm="0">
                                          <p:val>
                                            <p:fltVal val="0"/>
                                          </p:val>
                                        </p:tav>
                                        <p:tav tm="100000">
                                          <p:val>
                                            <p:strVal val="#ppt_w"/>
                                          </p:val>
                                        </p:tav>
                                      </p:tavLst>
                                    </p:anim>
                                    <p:anim calcmode="lin" valueType="num">
                                      <p:cBhvr>
                                        <p:cTn id="116" dur="1250" fill="hold"/>
                                        <p:tgtEl>
                                          <p:spTgt spid="28"/>
                                        </p:tgtEl>
                                        <p:attrNameLst>
                                          <p:attrName>ppt_h</p:attrName>
                                        </p:attrNameLst>
                                      </p:cBhvr>
                                      <p:tavLst>
                                        <p:tav tm="0">
                                          <p:val>
                                            <p:fltVal val="0"/>
                                          </p:val>
                                        </p:tav>
                                        <p:tav tm="100000">
                                          <p:val>
                                            <p:strVal val="#ppt_h"/>
                                          </p:val>
                                        </p:tav>
                                      </p:tavLst>
                                    </p:anim>
                                    <p:anim calcmode="lin" valueType="num">
                                      <p:cBhvr>
                                        <p:cTn id="117" dur="1250" fill="hold"/>
                                        <p:tgtEl>
                                          <p:spTgt spid="28"/>
                                        </p:tgtEl>
                                        <p:attrNameLst>
                                          <p:attrName>style.rotation</p:attrName>
                                        </p:attrNameLst>
                                      </p:cBhvr>
                                      <p:tavLst>
                                        <p:tav tm="0">
                                          <p:val>
                                            <p:fltVal val="90"/>
                                          </p:val>
                                        </p:tav>
                                        <p:tav tm="100000">
                                          <p:val>
                                            <p:fltVal val="0"/>
                                          </p:val>
                                        </p:tav>
                                      </p:tavLst>
                                    </p:anim>
                                    <p:animEffect transition="in" filter="fade">
                                      <p:cBhvr>
                                        <p:cTn id="118" dur="1250"/>
                                        <p:tgtEl>
                                          <p:spTgt spid="28"/>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250" fill="hold"/>
                                        <p:tgtEl>
                                          <p:spTgt spid="29"/>
                                        </p:tgtEl>
                                        <p:attrNameLst>
                                          <p:attrName>ppt_w</p:attrName>
                                        </p:attrNameLst>
                                      </p:cBhvr>
                                      <p:tavLst>
                                        <p:tav tm="0">
                                          <p:val>
                                            <p:fltVal val="0"/>
                                          </p:val>
                                        </p:tav>
                                        <p:tav tm="100000">
                                          <p:val>
                                            <p:strVal val="#ppt_w"/>
                                          </p:val>
                                        </p:tav>
                                      </p:tavLst>
                                    </p:anim>
                                    <p:anim calcmode="lin" valueType="num">
                                      <p:cBhvr>
                                        <p:cTn id="122" dur="1250" fill="hold"/>
                                        <p:tgtEl>
                                          <p:spTgt spid="29"/>
                                        </p:tgtEl>
                                        <p:attrNameLst>
                                          <p:attrName>ppt_h</p:attrName>
                                        </p:attrNameLst>
                                      </p:cBhvr>
                                      <p:tavLst>
                                        <p:tav tm="0">
                                          <p:val>
                                            <p:fltVal val="0"/>
                                          </p:val>
                                        </p:tav>
                                        <p:tav tm="100000">
                                          <p:val>
                                            <p:strVal val="#ppt_h"/>
                                          </p:val>
                                        </p:tav>
                                      </p:tavLst>
                                    </p:anim>
                                    <p:anim calcmode="lin" valueType="num">
                                      <p:cBhvr>
                                        <p:cTn id="123" dur="1250" fill="hold"/>
                                        <p:tgtEl>
                                          <p:spTgt spid="29"/>
                                        </p:tgtEl>
                                        <p:attrNameLst>
                                          <p:attrName>style.rotation</p:attrName>
                                        </p:attrNameLst>
                                      </p:cBhvr>
                                      <p:tavLst>
                                        <p:tav tm="0">
                                          <p:val>
                                            <p:fltVal val="90"/>
                                          </p:val>
                                        </p:tav>
                                        <p:tav tm="100000">
                                          <p:val>
                                            <p:fltVal val="0"/>
                                          </p:val>
                                        </p:tav>
                                      </p:tavLst>
                                    </p:anim>
                                    <p:animEffect transition="in" filter="fade">
                                      <p:cBhvr>
                                        <p:cTn id="124" dur="1250"/>
                                        <p:tgtEl>
                                          <p:spTgt spid="29"/>
                                        </p:tgtEl>
                                      </p:cBhvr>
                                    </p:animEffect>
                                  </p:childTnLst>
                                </p:cTn>
                              </p:par>
                              <p:par>
                                <p:cTn id="125" presetID="31" presetClass="entr" presetSubtype="0" fill="hold" nodeType="withEffect">
                                  <p:stCondLst>
                                    <p:cond delay="50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1250" fill="hold"/>
                                        <p:tgtEl>
                                          <p:spTgt spid="30"/>
                                        </p:tgtEl>
                                        <p:attrNameLst>
                                          <p:attrName>ppt_w</p:attrName>
                                        </p:attrNameLst>
                                      </p:cBhvr>
                                      <p:tavLst>
                                        <p:tav tm="0">
                                          <p:val>
                                            <p:fltVal val="0"/>
                                          </p:val>
                                        </p:tav>
                                        <p:tav tm="100000">
                                          <p:val>
                                            <p:strVal val="#ppt_w"/>
                                          </p:val>
                                        </p:tav>
                                      </p:tavLst>
                                    </p:anim>
                                    <p:anim calcmode="lin" valueType="num">
                                      <p:cBhvr>
                                        <p:cTn id="128" dur="1250" fill="hold"/>
                                        <p:tgtEl>
                                          <p:spTgt spid="30"/>
                                        </p:tgtEl>
                                        <p:attrNameLst>
                                          <p:attrName>ppt_h</p:attrName>
                                        </p:attrNameLst>
                                      </p:cBhvr>
                                      <p:tavLst>
                                        <p:tav tm="0">
                                          <p:val>
                                            <p:fltVal val="0"/>
                                          </p:val>
                                        </p:tav>
                                        <p:tav tm="100000">
                                          <p:val>
                                            <p:strVal val="#ppt_h"/>
                                          </p:val>
                                        </p:tav>
                                      </p:tavLst>
                                    </p:anim>
                                    <p:anim calcmode="lin" valueType="num">
                                      <p:cBhvr>
                                        <p:cTn id="129" dur="1250" fill="hold"/>
                                        <p:tgtEl>
                                          <p:spTgt spid="30"/>
                                        </p:tgtEl>
                                        <p:attrNameLst>
                                          <p:attrName>style.rotation</p:attrName>
                                        </p:attrNameLst>
                                      </p:cBhvr>
                                      <p:tavLst>
                                        <p:tav tm="0">
                                          <p:val>
                                            <p:fltVal val="90"/>
                                          </p:val>
                                        </p:tav>
                                        <p:tav tm="100000">
                                          <p:val>
                                            <p:fltVal val="0"/>
                                          </p:val>
                                        </p:tav>
                                      </p:tavLst>
                                    </p:anim>
                                    <p:animEffect transition="in" filter="fade">
                                      <p:cBhvr>
                                        <p:cTn id="130" dur="1250"/>
                                        <p:tgtEl>
                                          <p:spTgt spid="30"/>
                                        </p:tgtEl>
                                      </p:cBhvr>
                                    </p:animEffect>
                                  </p:childTnLst>
                                </p:cTn>
                              </p:par>
                              <p:par>
                                <p:cTn id="131" presetID="31" presetClass="entr" presetSubtype="0" fill="hold" nodeType="withEffect">
                                  <p:stCondLst>
                                    <p:cond delay="500"/>
                                  </p:stCondLst>
                                  <p:childTnLst>
                                    <p:set>
                                      <p:cBhvr>
                                        <p:cTn id="132" dur="1" fill="hold">
                                          <p:stCondLst>
                                            <p:cond delay="0"/>
                                          </p:stCondLst>
                                        </p:cTn>
                                        <p:tgtEl>
                                          <p:spTgt spid="31"/>
                                        </p:tgtEl>
                                        <p:attrNameLst>
                                          <p:attrName>style.visibility</p:attrName>
                                        </p:attrNameLst>
                                      </p:cBhvr>
                                      <p:to>
                                        <p:strVal val="visible"/>
                                      </p:to>
                                    </p:set>
                                    <p:anim calcmode="lin" valueType="num">
                                      <p:cBhvr>
                                        <p:cTn id="133" dur="1250" fill="hold"/>
                                        <p:tgtEl>
                                          <p:spTgt spid="31"/>
                                        </p:tgtEl>
                                        <p:attrNameLst>
                                          <p:attrName>ppt_w</p:attrName>
                                        </p:attrNameLst>
                                      </p:cBhvr>
                                      <p:tavLst>
                                        <p:tav tm="0">
                                          <p:val>
                                            <p:fltVal val="0"/>
                                          </p:val>
                                        </p:tav>
                                        <p:tav tm="100000">
                                          <p:val>
                                            <p:strVal val="#ppt_w"/>
                                          </p:val>
                                        </p:tav>
                                      </p:tavLst>
                                    </p:anim>
                                    <p:anim calcmode="lin" valueType="num">
                                      <p:cBhvr>
                                        <p:cTn id="134" dur="1250" fill="hold"/>
                                        <p:tgtEl>
                                          <p:spTgt spid="31"/>
                                        </p:tgtEl>
                                        <p:attrNameLst>
                                          <p:attrName>ppt_h</p:attrName>
                                        </p:attrNameLst>
                                      </p:cBhvr>
                                      <p:tavLst>
                                        <p:tav tm="0">
                                          <p:val>
                                            <p:fltVal val="0"/>
                                          </p:val>
                                        </p:tav>
                                        <p:tav tm="100000">
                                          <p:val>
                                            <p:strVal val="#ppt_h"/>
                                          </p:val>
                                        </p:tav>
                                      </p:tavLst>
                                    </p:anim>
                                    <p:anim calcmode="lin" valueType="num">
                                      <p:cBhvr>
                                        <p:cTn id="135" dur="1250" fill="hold"/>
                                        <p:tgtEl>
                                          <p:spTgt spid="31"/>
                                        </p:tgtEl>
                                        <p:attrNameLst>
                                          <p:attrName>style.rotation</p:attrName>
                                        </p:attrNameLst>
                                      </p:cBhvr>
                                      <p:tavLst>
                                        <p:tav tm="0">
                                          <p:val>
                                            <p:fltVal val="90"/>
                                          </p:val>
                                        </p:tav>
                                        <p:tav tm="100000">
                                          <p:val>
                                            <p:fltVal val="0"/>
                                          </p:val>
                                        </p:tav>
                                      </p:tavLst>
                                    </p:anim>
                                    <p:animEffect transition="in" filter="fade">
                                      <p:cBhvr>
                                        <p:cTn id="136" dur="1250"/>
                                        <p:tgtEl>
                                          <p:spTgt spid="3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40"/>
                                        </p:tgtEl>
                                        <p:attrNameLst>
                                          <p:attrName>style.visibility</p:attrName>
                                        </p:attrNameLst>
                                      </p:cBhvr>
                                      <p:to>
                                        <p:strVal val="visible"/>
                                      </p:to>
                                    </p:set>
                                    <p:anim calcmode="lin" valueType="num">
                                      <p:cBhvr>
                                        <p:cTn id="139" dur="1250" fill="hold"/>
                                        <p:tgtEl>
                                          <p:spTgt spid="40"/>
                                        </p:tgtEl>
                                        <p:attrNameLst>
                                          <p:attrName>ppt_w</p:attrName>
                                        </p:attrNameLst>
                                      </p:cBhvr>
                                      <p:tavLst>
                                        <p:tav tm="0">
                                          <p:val>
                                            <p:fltVal val="0"/>
                                          </p:val>
                                        </p:tav>
                                        <p:tav tm="100000">
                                          <p:val>
                                            <p:strVal val="#ppt_w"/>
                                          </p:val>
                                        </p:tav>
                                      </p:tavLst>
                                    </p:anim>
                                    <p:anim calcmode="lin" valueType="num">
                                      <p:cBhvr>
                                        <p:cTn id="140" dur="1250" fill="hold"/>
                                        <p:tgtEl>
                                          <p:spTgt spid="40"/>
                                        </p:tgtEl>
                                        <p:attrNameLst>
                                          <p:attrName>ppt_h</p:attrName>
                                        </p:attrNameLst>
                                      </p:cBhvr>
                                      <p:tavLst>
                                        <p:tav tm="0">
                                          <p:val>
                                            <p:fltVal val="0"/>
                                          </p:val>
                                        </p:tav>
                                        <p:tav tm="100000">
                                          <p:val>
                                            <p:strVal val="#ppt_h"/>
                                          </p:val>
                                        </p:tav>
                                      </p:tavLst>
                                    </p:anim>
                                    <p:anim calcmode="lin" valueType="num">
                                      <p:cBhvr>
                                        <p:cTn id="141" dur="1250" fill="hold"/>
                                        <p:tgtEl>
                                          <p:spTgt spid="40"/>
                                        </p:tgtEl>
                                        <p:attrNameLst>
                                          <p:attrName>style.rotation</p:attrName>
                                        </p:attrNameLst>
                                      </p:cBhvr>
                                      <p:tavLst>
                                        <p:tav tm="0">
                                          <p:val>
                                            <p:fltVal val="90"/>
                                          </p:val>
                                        </p:tav>
                                        <p:tav tm="100000">
                                          <p:val>
                                            <p:fltVal val="0"/>
                                          </p:val>
                                        </p:tav>
                                      </p:tavLst>
                                    </p:anim>
                                    <p:animEffect transition="in" filter="fade">
                                      <p:cBhvr>
                                        <p:cTn id="142" dur="1250"/>
                                        <p:tgtEl>
                                          <p:spTgt spid="40"/>
                                        </p:tgtEl>
                                      </p:cBhvr>
                                    </p:animEffect>
                                  </p:childTnLst>
                                </p:cTn>
                              </p:par>
                              <p:par>
                                <p:cTn id="143" presetID="31" presetClass="entr" presetSubtype="0" fill="hold" nodeType="withEffect">
                                  <p:stCondLst>
                                    <p:cond delay="50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1250" fill="hold"/>
                                        <p:tgtEl>
                                          <p:spTgt spid="41"/>
                                        </p:tgtEl>
                                        <p:attrNameLst>
                                          <p:attrName>ppt_w</p:attrName>
                                        </p:attrNameLst>
                                      </p:cBhvr>
                                      <p:tavLst>
                                        <p:tav tm="0">
                                          <p:val>
                                            <p:fltVal val="0"/>
                                          </p:val>
                                        </p:tav>
                                        <p:tav tm="100000">
                                          <p:val>
                                            <p:strVal val="#ppt_w"/>
                                          </p:val>
                                        </p:tav>
                                      </p:tavLst>
                                    </p:anim>
                                    <p:anim calcmode="lin" valueType="num">
                                      <p:cBhvr>
                                        <p:cTn id="146" dur="1250" fill="hold"/>
                                        <p:tgtEl>
                                          <p:spTgt spid="41"/>
                                        </p:tgtEl>
                                        <p:attrNameLst>
                                          <p:attrName>ppt_h</p:attrName>
                                        </p:attrNameLst>
                                      </p:cBhvr>
                                      <p:tavLst>
                                        <p:tav tm="0">
                                          <p:val>
                                            <p:fltVal val="0"/>
                                          </p:val>
                                        </p:tav>
                                        <p:tav tm="100000">
                                          <p:val>
                                            <p:strVal val="#ppt_h"/>
                                          </p:val>
                                        </p:tav>
                                      </p:tavLst>
                                    </p:anim>
                                    <p:anim calcmode="lin" valueType="num">
                                      <p:cBhvr>
                                        <p:cTn id="147" dur="1250" fill="hold"/>
                                        <p:tgtEl>
                                          <p:spTgt spid="41"/>
                                        </p:tgtEl>
                                        <p:attrNameLst>
                                          <p:attrName>style.rotation</p:attrName>
                                        </p:attrNameLst>
                                      </p:cBhvr>
                                      <p:tavLst>
                                        <p:tav tm="0">
                                          <p:val>
                                            <p:fltVal val="90"/>
                                          </p:val>
                                        </p:tav>
                                        <p:tav tm="100000">
                                          <p:val>
                                            <p:fltVal val="0"/>
                                          </p:val>
                                        </p:tav>
                                      </p:tavLst>
                                    </p:anim>
                                    <p:animEffect transition="in" filter="fade">
                                      <p:cBhvr>
                                        <p:cTn id="148" dur="1250"/>
                                        <p:tgtEl>
                                          <p:spTgt spid="41"/>
                                        </p:tgtEl>
                                      </p:cBhvr>
                                    </p:animEffect>
                                  </p:childTnLst>
                                </p:cTn>
                              </p:par>
                              <p:par>
                                <p:cTn id="149" presetID="31" presetClass="entr" presetSubtype="0" fill="hold" nodeType="withEffect">
                                  <p:stCondLst>
                                    <p:cond delay="500"/>
                                  </p:stCondLst>
                                  <p:childTnLst>
                                    <p:set>
                                      <p:cBhvr>
                                        <p:cTn id="150" dur="1" fill="hold">
                                          <p:stCondLst>
                                            <p:cond delay="0"/>
                                          </p:stCondLst>
                                        </p:cTn>
                                        <p:tgtEl>
                                          <p:spTgt spid="45"/>
                                        </p:tgtEl>
                                        <p:attrNameLst>
                                          <p:attrName>style.visibility</p:attrName>
                                        </p:attrNameLst>
                                      </p:cBhvr>
                                      <p:to>
                                        <p:strVal val="visible"/>
                                      </p:to>
                                    </p:set>
                                    <p:anim calcmode="lin" valueType="num">
                                      <p:cBhvr>
                                        <p:cTn id="151" dur="1250" fill="hold"/>
                                        <p:tgtEl>
                                          <p:spTgt spid="45"/>
                                        </p:tgtEl>
                                        <p:attrNameLst>
                                          <p:attrName>ppt_w</p:attrName>
                                        </p:attrNameLst>
                                      </p:cBhvr>
                                      <p:tavLst>
                                        <p:tav tm="0">
                                          <p:val>
                                            <p:fltVal val="0"/>
                                          </p:val>
                                        </p:tav>
                                        <p:tav tm="100000">
                                          <p:val>
                                            <p:strVal val="#ppt_w"/>
                                          </p:val>
                                        </p:tav>
                                      </p:tavLst>
                                    </p:anim>
                                    <p:anim calcmode="lin" valueType="num">
                                      <p:cBhvr>
                                        <p:cTn id="152" dur="1250" fill="hold"/>
                                        <p:tgtEl>
                                          <p:spTgt spid="45"/>
                                        </p:tgtEl>
                                        <p:attrNameLst>
                                          <p:attrName>ppt_h</p:attrName>
                                        </p:attrNameLst>
                                      </p:cBhvr>
                                      <p:tavLst>
                                        <p:tav tm="0">
                                          <p:val>
                                            <p:fltVal val="0"/>
                                          </p:val>
                                        </p:tav>
                                        <p:tav tm="100000">
                                          <p:val>
                                            <p:strVal val="#ppt_h"/>
                                          </p:val>
                                        </p:tav>
                                      </p:tavLst>
                                    </p:anim>
                                    <p:anim calcmode="lin" valueType="num">
                                      <p:cBhvr>
                                        <p:cTn id="153" dur="1250" fill="hold"/>
                                        <p:tgtEl>
                                          <p:spTgt spid="45"/>
                                        </p:tgtEl>
                                        <p:attrNameLst>
                                          <p:attrName>style.rotation</p:attrName>
                                        </p:attrNameLst>
                                      </p:cBhvr>
                                      <p:tavLst>
                                        <p:tav tm="0">
                                          <p:val>
                                            <p:fltVal val="90"/>
                                          </p:val>
                                        </p:tav>
                                        <p:tav tm="100000">
                                          <p:val>
                                            <p:fltVal val="0"/>
                                          </p:val>
                                        </p:tav>
                                      </p:tavLst>
                                    </p:anim>
                                    <p:animEffect transition="in" filter="fade">
                                      <p:cBhvr>
                                        <p:cTn id="154" dur="1250"/>
                                        <p:tgtEl>
                                          <p:spTgt spid="45"/>
                                        </p:tgtEl>
                                      </p:cBhvr>
                                    </p:animEffect>
                                  </p:childTnLst>
                                </p:cTn>
                              </p:par>
                              <p:par>
                                <p:cTn id="155" presetID="31" presetClass="entr" presetSubtype="0" fill="hold" nodeType="withEffect">
                                  <p:stCondLst>
                                    <p:cond delay="500"/>
                                  </p:stCondLst>
                                  <p:childTnLst>
                                    <p:set>
                                      <p:cBhvr>
                                        <p:cTn id="156" dur="1" fill="hold">
                                          <p:stCondLst>
                                            <p:cond delay="0"/>
                                          </p:stCondLst>
                                        </p:cTn>
                                        <p:tgtEl>
                                          <p:spTgt spid="48"/>
                                        </p:tgtEl>
                                        <p:attrNameLst>
                                          <p:attrName>style.visibility</p:attrName>
                                        </p:attrNameLst>
                                      </p:cBhvr>
                                      <p:to>
                                        <p:strVal val="visible"/>
                                      </p:to>
                                    </p:set>
                                    <p:anim calcmode="lin" valueType="num">
                                      <p:cBhvr>
                                        <p:cTn id="157" dur="1250" fill="hold"/>
                                        <p:tgtEl>
                                          <p:spTgt spid="48"/>
                                        </p:tgtEl>
                                        <p:attrNameLst>
                                          <p:attrName>ppt_w</p:attrName>
                                        </p:attrNameLst>
                                      </p:cBhvr>
                                      <p:tavLst>
                                        <p:tav tm="0">
                                          <p:val>
                                            <p:fltVal val="0"/>
                                          </p:val>
                                        </p:tav>
                                        <p:tav tm="100000">
                                          <p:val>
                                            <p:strVal val="#ppt_w"/>
                                          </p:val>
                                        </p:tav>
                                      </p:tavLst>
                                    </p:anim>
                                    <p:anim calcmode="lin" valueType="num">
                                      <p:cBhvr>
                                        <p:cTn id="158" dur="1250" fill="hold"/>
                                        <p:tgtEl>
                                          <p:spTgt spid="48"/>
                                        </p:tgtEl>
                                        <p:attrNameLst>
                                          <p:attrName>ppt_h</p:attrName>
                                        </p:attrNameLst>
                                      </p:cBhvr>
                                      <p:tavLst>
                                        <p:tav tm="0">
                                          <p:val>
                                            <p:fltVal val="0"/>
                                          </p:val>
                                        </p:tav>
                                        <p:tav tm="100000">
                                          <p:val>
                                            <p:strVal val="#ppt_h"/>
                                          </p:val>
                                        </p:tav>
                                      </p:tavLst>
                                    </p:anim>
                                    <p:anim calcmode="lin" valueType="num">
                                      <p:cBhvr>
                                        <p:cTn id="159" dur="1250" fill="hold"/>
                                        <p:tgtEl>
                                          <p:spTgt spid="48"/>
                                        </p:tgtEl>
                                        <p:attrNameLst>
                                          <p:attrName>style.rotation</p:attrName>
                                        </p:attrNameLst>
                                      </p:cBhvr>
                                      <p:tavLst>
                                        <p:tav tm="0">
                                          <p:val>
                                            <p:fltVal val="90"/>
                                          </p:val>
                                        </p:tav>
                                        <p:tav tm="100000">
                                          <p:val>
                                            <p:fltVal val="0"/>
                                          </p:val>
                                        </p:tav>
                                      </p:tavLst>
                                    </p:anim>
                                    <p:animEffect transition="in" filter="fade">
                                      <p:cBhvr>
                                        <p:cTn id="160" dur="1250"/>
                                        <p:tgtEl>
                                          <p:spTgt spid="48"/>
                                        </p:tgtEl>
                                      </p:cBhvr>
                                    </p:animEffect>
                                  </p:childTnLst>
                                </p:cTn>
                              </p:par>
                              <p:par>
                                <p:cTn id="161" presetID="31" presetClass="entr" presetSubtype="0" fill="hold" nodeType="withEffect">
                                  <p:stCondLst>
                                    <p:cond delay="500"/>
                                  </p:stCondLst>
                                  <p:childTnLst>
                                    <p:set>
                                      <p:cBhvr>
                                        <p:cTn id="162" dur="1" fill="hold">
                                          <p:stCondLst>
                                            <p:cond delay="0"/>
                                          </p:stCondLst>
                                        </p:cTn>
                                        <p:tgtEl>
                                          <p:spTgt spid="52"/>
                                        </p:tgtEl>
                                        <p:attrNameLst>
                                          <p:attrName>style.visibility</p:attrName>
                                        </p:attrNameLst>
                                      </p:cBhvr>
                                      <p:to>
                                        <p:strVal val="visible"/>
                                      </p:to>
                                    </p:set>
                                    <p:anim calcmode="lin" valueType="num">
                                      <p:cBhvr>
                                        <p:cTn id="163" dur="1250" fill="hold"/>
                                        <p:tgtEl>
                                          <p:spTgt spid="52"/>
                                        </p:tgtEl>
                                        <p:attrNameLst>
                                          <p:attrName>ppt_w</p:attrName>
                                        </p:attrNameLst>
                                      </p:cBhvr>
                                      <p:tavLst>
                                        <p:tav tm="0">
                                          <p:val>
                                            <p:fltVal val="0"/>
                                          </p:val>
                                        </p:tav>
                                        <p:tav tm="100000">
                                          <p:val>
                                            <p:strVal val="#ppt_w"/>
                                          </p:val>
                                        </p:tav>
                                      </p:tavLst>
                                    </p:anim>
                                    <p:anim calcmode="lin" valueType="num">
                                      <p:cBhvr>
                                        <p:cTn id="164" dur="1250" fill="hold"/>
                                        <p:tgtEl>
                                          <p:spTgt spid="52"/>
                                        </p:tgtEl>
                                        <p:attrNameLst>
                                          <p:attrName>ppt_h</p:attrName>
                                        </p:attrNameLst>
                                      </p:cBhvr>
                                      <p:tavLst>
                                        <p:tav tm="0">
                                          <p:val>
                                            <p:fltVal val="0"/>
                                          </p:val>
                                        </p:tav>
                                        <p:tav tm="100000">
                                          <p:val>
                                            <p:strVal val="#ppt_h"/>
                                          </p:val>
                                        </p:tav>
                                      </p:tavLst>
                                    </p:anim>
                                    <p:anim calcmode="lin" valueType="num">
                                      <p:cBhvr>
                                        <p:cTn id="165" dur="1250" fill="hold"/>
                                        <p:tgtEl>
                                          <p:spTgt spid="52"/>
                                        </p:tgtEl>
                                        <p:attrNameLst>
                                          <p:attrName>style.rotation</p:attrName>
                                        </p:attrNameLst>
                                      </p:cBhvr>
                                      <p:tavLst>
                                        <p:tav tm="0">
                                          <p:val>
                                            <p:fltVal val="90"/>
                                          </p:val>
                                        </p:tav>
                                        <p:tav tm="100000">
                                          <p:val>
                                            <p:fltVal val="0"/>
                                          </p:val>
                                        </p:tav>
                                      </p:tavLst>
                                    </p:anim>
                                    <p:animEffect transition="in" filter="fade">
                                      <p:cBhvr>
                                        <p:cTn id="166" dur="1250"/>
                                        <p:tgtEl>
                                          <p:spTgt spid="52"/>
                                        </p:tgtEl>
                                      </p:cBhvr>
                                    </p:animEffect>
                                  </p:childTnLst>
                                </p:cTn>
                              </p:par>
                              <p:par>
                                <p:cTn id="167" presetID="31" presetClass="entr" presetSubtype="0" fill="hold" nodeType="withEffect">
                                  <p:stCondLst>
                                    <p:cond delay="500"/>
                                  </p:stCondLst>
                                  <p:childTnLst>
                                    <p:set>
                                      <p:cBhvr>
                                        <p:cTn id="168" dur="1" fill="hold">
                                          <p:stCondLst>
                                            <p:cond delay="0"/>
                                          </p:stCondLst>
                                        </p:cTn>
                                        <p:tgtEl>
                                          <p:spTgt spid="57"/>
                                        </p:tgtEl>
                                        <p:attrNameLst>
                                          <p:attrName>style.visibility</p:attrName>
                                        </p:attrNameLst>
                                      </p:cBhvr>
                                      <p:to>
                                        <p:strVal val="visible"/>
                                      </p:to>
                                    </p:set>
                                    <p:anim calcmode="lin" valueType="num">
                                      <p:cBhvr>
                                        <p:cTn id="169" dur="1250" fill="hold"/>
                                        <p:tgtEl>
                                          <p:spTgt spid="57"/>
                                        </p:tgtEl>
                                        <p:attrNameLst>
                                          <p:attrName>ppt_w</p:attrName>
                                        </p:attrNameLst>
                                      </p:cBhvr>
                                      <p:tavLst>
                                        <p:tav tm="0">
                                          <p:val>
                                            <p:fltVal val="0"/>
                                          </p:val>
                                        </p:tav>
                                        <p:tav tm="100000">
                                          <p:val>
                                            <p:strVal val="#ppt_w"/>
                                          </p:val>
                                        </p:tav>
                                      </p:tavLst>
                                    </p:anim>
                                    <p:anim calcmode="lin" valueType="num">
                                      <p:cBhvr>
                                        <p:cTn id="170" dur="1250" fill="hold"/>
                                        <p:tgtEl>
                                          <p:spTgt spid="57"/>
                                        </p:tgtEl>
                                        <p:attrNameLst>
                                          <p:attrName>ppt_h</p:attrName>
                                        </p:attrNameLst>
                                      </p:cBhvr>
                                      <p:tavLst>
                                        <p:tav tm="0">
                                          <p:val>
                                            <p:fltVal val="0"/>
                                          </p:val>
                                        </p:tav>
                                        <p:tav tm="100000">
                                          <p:val>
                                            <p:strVal val="#ppt_h"/>
                                          </p:val>
                                        </p:tav>
                                      </p:tavLst>
                                    </p:anim>
                                    <p:anim calcmode="lin" valueType="num">
                                      <p:cBhvr>
                                        <p:cTn id="171" dur="1250" fill="hold"/>
                                        <p:tgtEl>
                                          <p:spTgt spid="57"/>
                                        </p:tgtEl>
                                        <p:attrNameLst>
                                          <p:attrName>style.rotation</p:attrName>
                                        </p:attrNameLst>
                                      </p:cBhvr>
                                      <p:tavLst>
                                        <p:tav tm="0">
                                          <p:val>
                                            <p:fltVal val="90"/>
                                          </p:val>
                                        </p:tav>
                                        <p:tav tm="100000">
                                          <p:val>
                                            <p:fltVal val="0"/>
                                          </p:val>
                                        </p:tav>
                                      </p:tavLst>
                                    </p:anim>
                                    <p:animEffect transition="in" filter="fade">
                                      <p:cBhvr>
                                        <p:cTn id="172" dur="1250"/>
                                        <p:tgtEl>
                                          <p:spTgt spid="57"/>
                                        </p:tgtEl>
                                      </p:cBhvr>
                                    </p:animEffect>
                                  </p:childTnLst>
                                </p:cTn>
                              </p:par>
                              <p:par>
                                <p:cTn id="173" presetID="31" presetClass="entr" presetSubtype="0" fill="hold" nodeType="withEffect">
                                  <p:stCondLst>
                                    <p:cond delay="500"/>
                                  </p:stCondLst>
                                  <p:childTnLst>
                                    <p:set>
                                      <p:cBhvr>
                                        <p:cTn id="174" dur="1" fill="hold">
                                          <p:stCondLst>
                                            <p:cond delay="0"/>
                                          </p:stCondLst>
                                        </p:cTn>
                                        <p:tgtEl>
                                          <p:spTgt spid="61"/>
                                        </p:tgtEl>
                                        <p:attrNameLst>
                                          <p:attrName>style.visibility</p:attrName>
                                        </p:attrNameLst>
                                      </p:cBhvr>
                                      <p:to>
                                        <p:strVal val="visible"/>
                                      </p:to>
                                    </p:set>
                                    <p:anim calcmode="lin" valueType="num">
                                      <p:cBhvr>
                                        <p:cTn id="175" dur="1250" fill="hold"/>
                                        <p:tgtEl>
                                          <p:spTgt spid="61"/>
                                        </p:tgtEl>
                                        <p:attrNameLst>
                                          <p:attrName>ppt_w</p:attrName>
                                        </p:attrNameLst>
                                      </p:cBhvr>
                                      <p:tavLst>
                                        <p:tav tm="0">
                                          <p:val>
                                            <p:fltVal val="0"/>
                                          </p:val>
                                        </p:tav>
                                        <p:tav tm="100000">
                                          <p:val>
                                            <p:strVal val="#ppt_w"/>
                                          </p:val>
                                        </p:tav>
                                      </p:tavLst>
                                    </p:anim>
                                    <p:anim calcmode="lin" valueType="num">
                                      <p:cBhvr>
                                        <p:cTn id="176" dur="1250" fill="hold"/>
                                        <p:tgtEl>
                                          <p:spTgt spid="61"/>
                                        </p:tgtEl>
                                        <p:attrNameLst>
                                          <p:attrName>ppt_h</p:attrName>
                                        </p:attrNameLst>
                                      </p:cBhvr>
                                      <p:tavLst>
                                        <p:tav tm="0">
                                          <p:val>
                                            <p:fltVal val="0"/>
                                          </p:val>
                                        </p:tav>
                                        <p:tav tm="100000">
                                          <p:val>
                                            <p:strVal val="#ppt_h"/>
                                          </p:val>
                                        </p:tav>
                                      </p:tavLst>
                                    </p:anim>
                                    <p:anim calcmode="lin" valueType="num">
                                      <p:cBhvr>
                                        <p:cTn id="177" dur="1250" fill="hold"/>
                                        <p:tgtEl>
                                          <p:spTgt spid="61"/>
                                        </p:tgtEl>
                                        <p:attrNameLst>
                                          <p:attrName>style.rotation</p:attrName>
                                        </p:attrNameLst>
                                      </p:cBhvr>
                                      <p:tavLst>
                                        <p:tav tm="0">
                                          <p:val>
                                            <p:fltVal val="90"/>
                                          </p:val>
                                        </p:tav>
                                        <p:tav tm="100000">
                                          <p:val>
                                            <p:fltVal val="0"/>
                                          </p:val>
                                        </p:tav>
                                      </p:tavLst>
                                    </p:anim>
                                    <p:animEffect transition="in" filter="fade">
                                      <p:cBhvr>
                                        <p:cTn id="178" dur="1250"/>
                                        <p:tgtEl>
                                          <p:spTgt spid="61"/>
                                        </p:tgtEl>
                                      </p:cBhvr>
                                    </p:animEffect>
                                  </p:childTnLst>
                                </p:cTn>
                              </p:par>
                              <p:par>
                                <p:cTn id="179" presetID="31" presetClass="entr" presetSubtype="0" fill="hold" nodeType="withEffect">
                                  <p:stCondLst>
                                    <p:cond delay="500"/>
                                  </p:stCondLst>
                                  <p:childTnLst>
                                    <p:set>
                                      <p:cBhvr>
                                        <p:cTn id="180" dur="1" fill="hold">
                                          <p:stCondLst>
                                            <p:cond delay="0"/>
                                          </p:stCondLst>
                                        </p:cTn>
                                        <p:tgtEl>
                                          <p:spTgt spid="64"/>
                                        </p:tgtEl>
                                        <p:attrNameLst>
                                          <p:attrName>style.visibility</p:attrName>
                                        </p:attrNameLst>
                                      </p:cBhvr>
                                      <p:to>
                                        <p:strVal val="visible"/>
                                      </p:to>
                                    </p:set>
                                    <p:anim calcmode="lin" valueType="num">
                                      <p:cBhvr>
                                        <p:cTn id="181" dur="1250" fill="hold"/>
                                        <p:tgtEl>
                                          <p:spTgt spid="64"/>
                                        </p:tgtEl>
                                        <p:attrNameLst>
                                          <p:attrName>ppt_w</p:attrName>
                                        </p:attrNameLst>
                                      </p:cBhvr>
                                      <p:tavLst>
                                        <p:tav tm="0">
                                          <p:val>
                                            <p:fltVal val="0"/>
                                          </p:val>
                                        </p:tav>
                                        <p:tav tm="100000">
                                          <p:val>
                                            <p:strVal val="#ppt_w"/>
                                          </p:val>
                                        </p:tav>
                                      </p:tavLst>
                                    </p:anim>
                                    <p:anim calcmode="lin" valueType="num">
                                      <p:cBhvr>
                                        <p:cTn id="182" dur="1250" fill="hold"/>
                                        <p:tgtEl>
                                          <p:spTgt spid="64"/>
                                        </p:tgtEl>
                                        <p:attrNameLst>
                                          <p:attrName>ppt_h</p:attrName>
                                        </p:attrNameLst>
                                      </p:cBhvr>
                                      <p:tavLst>
                                        <p:tav tm="0">
                                          <p:val>
                                            <p:fltVal val="0"/>
                                          </p:val>
                                        </p:tav>
                                        <p:tav tm="100000">
                                          <p:val>
                                            <p:strVal val="#ppt_h"/>
                                          </p:val>
                                        </p:tav>
                                      </p:tavLst>
                                    </p:anim>
                                    <p:anim calcmode="lin" valueType="num">
                                      <p:cBhvr>
                                        <p:cTn id="183" dur="1250" fill="hold"/>
                                        <p:tgtEl>
                                          <p:spTgt spid="64"/>
                                        </p:tgtEl>
                                        <p:attrNameLst>
                                          <p:attrName>style.rotation</p:attrName>
                                        </p:attrNameLst>
                                      </p:cBhvr>
                                      <p:tavLst>
                                        <p:tav tm="0">
                                          <p:val>
                                            <p:fltVal val="90"/>
                                          </p:val>
                                        </p:tav>
                                        <p:tav tm="100000">
                                          <p:val>
                                            <p:fltVal val="0"/>
                                          </p:val>
                                        </p:tav>
                                      </p:tavLst>
                                    </p:anim>
                                    <p:animEffect transition="in" filter="fade">
                                      <p:cBhvr>
                                        <p:cTn id="184" dur="1250"/>
                                        <p:tgtEl>
                                          <p:spTgt spid="64"/>
                                        </p:tgtEl>
                                      </p:cBhvr>
                                    </p:animEffect>
                                  </p:childTnLst>
                                </p:cTn>
                              </p:par>
                              <p:par>
                                <p:cTn id="185" presetID="31" presetClass="entr" presetSubtype="0" fill="hold" nodeType="withEffect">
                                  <p:stCondLst>
                                    <p:cond delay="500"/>
                                  </p:stCondLst>
                                  <p:childTnLst>
                                    <p:set>
                                      <p:cBhvr>
                                        <p:cTn id="186" dur="1" fill="hold">
                                          <p:stCondLst>
                                            <p:cond delay="0"/>
                                          </p:stCondLst>
                                        </p:cTn>
                                        <p:tgtEl>
                                          <p:spTgt spid="42"/>
                                        </p:tgtEl>
                                        <p:attrNameLst>
                                          <p:attrName>style.visibility</p:attrName>
                                        </p:attrNameLst>
                                      </p:cBhvr>
                                      <p:to>
                                        <p:strVal val="visible"/>
                                      </p:to>
                                    </p:set>
                                    <p:anim calcmode="lin" valueType="num">
                                      <p:cBhvr>
                                        <p:cTn id="187" dur="1250" fill="hold"/>
                                        <p:tgtEl>
                                          <p:spTgt spid="42"/>
                                        </p:tgtEl>
                                        <p:attrNameLst>
                                          <p:attrName>ppt_w</p:attrName>
                                        </p:attrNameLst>
                                      </p:cBhvr>
                                      <p:tavLst>
                                        <p:tav tm="0">
                                          <p:val>
                                            <p:fltVal val="0"/>
                                          </p:val>
                                        </p:tav>
                                        <p:tav tm="100000">
                                          <p:val>
                                            <p:strVal val="#ppt_w"/>
                                          </p:val>
                                        </p:tav>
                                      </p:tavLst>
                                    </p:anim>
                                    <p:anim calcmode="lin" valueType="num">
                                      <p:cBhvr>
                                        <p:cTn id="188" dur="1250" fill="hold"/>
                                        <p:tgtEl>
                                          <p:spTgt spid="42"/>
                                        </p:tgtEl>
                                        <p:attrNameLst>
                                          <p:attrName>ppt_h</p:attrName>
                                        </p:attrNameLst>
                                      </p:cBhvr>
                                      <p:tavLst>
                                        <p:tav tm="0">
                                          <p:val>
                                            <p:fltVal val="0"/>
                                          </p:val>
                                        </p:tav>
                                        <p:tav tm="100000">
                                          <p:val>
                                            <p:strVal val="#ppt_h"/>
                                          </p:val>
                                        </p:tav>
                                      </p:tavLst>
                                    </p:anim>
                                    <p:anim calcmode="lin" valueType="num">
                                      <p:cBhvr>
                                        <p:cTn id="189" dur="1250" fill="hold"/>
                                        <p:tgtEl>
                                          <p:spTgt spid="42"/>
                                        </p:tgtEl>
                                        <p:attrNameLst>
                                          <p:attrName>style.rotation</p:attrName>
                                        </p:attrNameLst>
                                      </p:cBhvr>
                                      <p:tavLst>
                                        <p:tav tm="0">
                                          <p:val>
                                            <p:fltVal val="90"/>
                                          </p:val>
                                        </p:tav>
                                        <p:tav tm="100000">
                                          <p:val>
                                            <p:fltVal val="0"/>
                                          </p:val>
                                        </p:tav>
                                      </p:tavLst>
                                    </p:anim>
                                    <p:animEffect transition="in" filter="fade">
                                      <p:cBhvr>
                                        <p:cTn id="190" dur="1250"/>
                                        <p:tgtEl>
                                          <p:spTgt spid="42"/>
                                        </p:tgtEl>
                                      </p:cBhvr>
                                    </p:animEffect>
                                  </p:childTnLst>
                                </p:cTn>
                              </p:par>
                              <p:par>
                                <p:cTn id="191" presetID="31" presetClass="entr" presetSubtype="0" fill="hold" nodeType="withEffect">
                                  <p:stCondLst>
                                    <p:cond delay="500"/>
                                  </p:stCondLst>
                                  <p:childTnLst>
                                    <p:set>
                                      <p:cBhvr>
                                        <p:cTn id="192" dur="1" fill="hold">
                                          <p:stCondLst>
                                            <p:cond delay="0"/>
                                          </p:stCondLst>
                                        </p:cTn>
                                        <p:tgtEl>
                                          <p:spTgt spid="46"/>
                                        </p:tgtEl>
                                        <p:attrNameLst>
                                          <p:attrName>style.visibility</p:attrName>
                                        </p:attrNameLst>
                                      </p:cBhvr>
                                      <p:to>
                                        <p:strVal val="visible"/>
                                      </p:to>
                                    </p:set>
                                    <p:anim calcmode="lin" valueType="num">
                                      <p:cBhvr>
                                        <p:cTn id="193" dur="1250" fill="hold"/>
                                        <p:tgtEl>
                                          <p:spTgt spid="46"/>
                                        </p:tgtEl>
                                        <p:attrNameLst>
                                          <p:attrName>ppt_w</p:attrName>
                                        </p:attrNameLst>
                                      </p:cBhvr>
                                      <p:tavLst>
                                        <p:tav tm="0">
                                          <p:val>
                                            <p:fltVal val="0"/>
                                          </p:val>
                                        </p:tav>
                                        <p:tav tm="100000">
                                          <p:val>
                                            <p:strVal val="#ppt_w"/>
                                          </p:val>
                                        </p:tav>
                                      </p:tavLst>
                                    </p:anim>
                                    <p:anim calcmode="lin" valueType="num">
                                      <p:cBhvr>
                                        <p:cTn id="194" dur="1250" fill="hold"/>
                                        <p:tgtEl>
                                          <p:spTgt spid="46"/>
                                        </p:tgtEl>
                                        <p:attrNameLst>
                                          <p:attrName>ppt_h</p:attrName>
                                        </p:attrNameLst>
                                      </p:cBhvr>
                                      <p:tavLst>
                                        <p:tav tm="0">
                                          <p:val>
                                            <p:fltVal val="0"/>
                                          </p:val>
                                        </p:tav>
                                        <p:tav tm="100000">
                                          <p:val>
                                            <p:strVal val="#ppt_h"/>
                                          </p:val>
                                        </p:tav>
                                      </p:tavLst>
                                    </p:anim>
                                    <p:anim calcmode="lin" valueType="num">
                                      <p:cBhvr>
                                        <p:cTn id="195" dur="1250" fill="hold"/>
                                        <p:tgtEl>
                                          <p:spTgt spid="46"/>
                                        </p:tgtEl>
                                        <p:attrNameLst>
                                          <p:attrName>style.rotation</p:attrName>
                                        </p:attrNameLst>
                                      </p:cBhvr>
                                      <p:tavLst>
                                        <p:tav tm="0">
                                          <p:val>
                                            <p:fltVal val="90"/>
                                          </p:val>
                                        </p:tav>
                                        <p:tav tm="100000">
                                          <p:val>
                                            <p:fltVal val="0"/>
                                          </p:val>
                                        </p:tav>
                                      </p:tavLst>
                                    </p:anim>
                                    <p:animEffect transition="in" filter="fade">
                                      <p:cBhvr>
                                        <p:cTn id="196" dur="1250"/>
                                        <p:tgtEl>
                                          <p:spTgt spid="46"/>
                                        </p:tgtEl>
                                      </p:cBhvr>
                                    </p:animEffect>
                                  </p:childTnLst>
                                </p:cTn>
                              </p:par>
                              <p:par>
                                <p:cTn id="197" presetID="31" presetClass="entr" presetSubtype="0" fill="hold" nodeType="withEffect">
                                  <p:stCondLst>
                                    <p:cond delay="500"/>
                                  </p:stCondLst>
                                  <p:childTnLst>
                                    <p:set>
                                      <p:cBhvr>
                                        <p:cTn id="198" dur="1" fill="hold">
                                          <p:stCondLst>
                                            <p:cond delay="0"/>
                                          </p:stCondLst>
                                        </p:cTn>
                                        <p:tgtEl>
                                          <p:spTgt spid="49"/>
                                        </p:tgtEl>
                                        <p:attrNameLst>
                                          <p:attrName>style.visibility</p:attrName>
                                        </p:attrNameLst>
                                      </p:cBhvr>
                                      <p:to>
                                        <p:strVal val="visible"/>
                                      </p:to>
                                    </p:set>
                                    <p:anim calcmode="lin" valueType="num">
                                      <p:cBhvr>
                                        <p:cTn id="199" dur="1250" fill="hold"/>
                                        <p:tgtEl>
                                          <p:spTgt spid="49"/>
                                        </p:tgtEl>
                                        <p:attrNameLst>
                                          <p:attrName>ppt_w</p:attrName>
                                        </p:attrNameLst>
                                      </p:cBhvr>
                                      <p:tavLst>
                                        <p:tav tm="0">
                                          <p:val>
                                            <p:fltVal val="0"/>
                                          </p:val>
                                        </p:tav>
                                        <p:tav tm="100000">
                                          <p:val>
                                            <p:strVal val="#ppt_w"/>
                                          </p:val>
                                        </p:tav>
                                      </p:tavLst>
                                    </p:anim>
                                    <p:anim calcmode="lin" valueType="num">
                                      <p:cBhvr>
                                        <p:cTn id="200" dur="1250" fill="hold"/>
                                        <p:tgtEl>
                                          <p:spTgt spid="49"/>
                                        </p:tgtEl>
                                        <p:attrNameLst>
                                          <p:attrName>ppt_h</p:attrName>
                                        </p:attrNameLst>
                                      </p:cBhvr>
                                      <p:tavLst>
                                        <p:tav tm="0">
                                          <p:val>
                                            <p:fltVal val="0"/>
                                          </p:val>
                                        </p:tav>
                                        <p:tav tm="100000">
                                          <p:val>
                                            <p:strVal val="#ppt_h"/>
                                          </p:val>
                                        </p:tav>
                                      </p:tavLst>
                                    </p:anim>
                                    <p:anim calcmode="lin" valueType="num">
                                      <p:cBhvr>
                                        <p:cTn id="201" dur="1250" fill="hold"/>
                                        <p:tgtEl>
                                          <p:spTgt spid="49"/>
                                        </p:tgtEl>
                                        <p:attrNameLst>
                                          <p:attrName>style.rotation</p:attrName>
                                        </p:attrNameLst>
                                      </p:cBhvr>
                                      <p:tavLst>
                                        <p:tav tm="0">
                                          <p:val>
                                            <p:fltVal val="90"/>
                                          </p:val>
                                        </p:tav>
                                        <p:tav tm="100000">
                                          <p:val>
                                            <p:fltVal val="0"/>
                                          </p:val>
                                        </p:tav>
                                      </p:tavLst>
                                    </p:anim>
                                    <p:animEffect transition="in" filter="fade">
                                      <p:cBhvr>
                                        <p:cTn id="202" dur="1250"/>
                                        <p:tgtEl>
                                          <p:spTgt spid="49"/>
                                        </p:tgtEl>
                                      </p:cBhvr>
                                    </p:animEffect>
                                  </p:childTnLst>
                                </p:cTn>
                              </p:par>
                              <p:par>
                                <p:cTn id="203" presetID="31" presetClass="entr" presetSubtype="0" fill="hold" nodeType="withEffect">
                                  <p:stCondLst>
                                    <p:cond delay="500"/>
                                  </p:stCondLst>
                                  <p:childTnLst>
                                    <p:set>
                                      <p:cBhvr>
                                        <p:cTn id="204" dur="1" fill="hold">
                                          <p:stCondLst>
                                            <p:cond delay="0"/>
                                          </p:stCondLst>
                                        </p:cTn>
                                        <p:tgtEl>
                                          <p:spTgt spid="51"/>
                                        </p:tgtEl>
                                        <p:attrNameLst>
                                          <p:attrName>style.visibility</p:attrName>
                                        </p:attrNameLst>
                                      </p:cBhvr>
                                      <p:to>
                                        <p:strVal val="visible"/>
                                      </p:to>
                                    </p:set>
                                    <p:anim calcmode="lin" valueType="num">
                                      <p:cBhvr>
                                        <p:cTn id="205" dur="1250" fill="hold"/>
                                        <p:tgtEl>
                                          <p:spTgt spid="51"/>
                                        </p:tgtEl>
                                        <p:attrNameLst>
                                          <p:attrName>ppt_w</p:attrName>
                                        </p:attrNameLst>
                                      </p:cBhvr>
                                      <p:tavLst>
                                        <p:tav tm="0">
                                          <p:val>
                                            <p:fltVal val="0"/>
                                          </p:val>
                                        </p:tav>
                                        <p:tav tm="100000">
                                          <p:val>
                                            <p:strVal val="#ppt_w"/>
                                          </p:val>
                                        </p:tav>
                                      </p:tavLst>
                                    </p:anim>
                                    <p:anim calcmode="lin" valueType="num">
                                      <p:cBhvr>
                                        <p:cTn id="206" dur="1250" fill="hold"/>
                                        <p:tgtEl>
                                          <p:spTgt spid="51"/>
                                        </p:tgtEl>
                                        <p:attrNameLst>
                                          <p:attrName>ppt_h</p:attrName>
                                        </p:attrNameLst>
                                      </p:cBhvr>
                                      <p:tavLst>
                                        <p:tav tm="0">
                                          <p:val>
                                            <p:fltVal val="0"/>
                                          </p:val>
                                        </p:tav>
                                        <p:tav tm="100000">
                                          <p:val>
                                            <p:strVal val="#ppt_h"/>
                                          </p:val>
                                        </p:tav>
                                      </p:tavLst>
                                    </p:anim>
                                    <p:anim calcmode="lin" valueType="num">
                                      <p:cBhvr>
                                        <p:cTn id="207" dur="1250" fill="hold"/>
                                        <p:tgtEl>
                                          <p:spTgt spid="51"/>
                                        </p:tgtEl>
                                        <p:attrNameLst>
                                          <p:attrName>style.rotation</p:attrName>
                                        </p:attrNameLst>
                                      </p:cBhvr>
                                      <p:tavLst>
                                        <p:tav tm="0">
                                          <p:val>
                                            <p:fltVal val="90"/>
                                          </p:val>
                                        </p:tav>
                                        <p:tav tm="100000">
                                          <p:val>
                                            <p:fltVal val="0"/>
                                          </p:val>
                                        </p:tav>
                                      </p:tavLst>
                                    </p:anim>
                                    <p:animEffect transition="in" filter="fade">
                                      <p:cBhvr>
                                        <p:cTn id="208" dur="1250"/>
                                        <p:tgtEl>
                                          <p:spTgt spid="51"/>
                                        </p:tgtEl>
                                      </p:cBhvr>
                                    </p:animEffect>
                                  </p:childTnLst>
                                </p:cTn>
                              </p:par>
                              <p:par>
                                <p:cTn id="209" presetID="31" presetClass="entr" presetSubtype="0" fill="hold" nodeType="withEffect">
                                  <p:stCondLst>
                                    <p:cond delay="500"/>
                                  </p:stCondLst>
                                  <p:childTnLst>
                                    <p:set>
                                      <p:cBhvr>
                                        <p:cTn id="210" dur="1" fill="hold">
                                          <p:stCondLst>
                                            <p:cond delay="0"/>
                                          </p:stCondLst>
                                        </p:cTn>
                                        <p:tgtEl>
                                          <p:spTgt spid="54"/>
                                        </p:tgtEl>
                                        <p:attrNameLst>
                                          <p:attrName>style.visibility</p:attrName>
                                        </p:attrNameLst>
                                      </p:cBhvr>
                                      <p:to>
                                        <p:strVal val="visible"/>
                                      </p:to>
                                    </p:set>
                                    <p:anim calcmode="lin" valueType="num">
                                      <p:cBhvr>
                                        <p:cTn id="211" dur="1250" fill="hold"/>
                                        <p:tgtEl>
                                          <p:spTgt spid="54"/>
                                        </p:tgtEl>
                                        <p:attrNameLst>
                                          <p:attrName>ppt_w</p:attrName>
                                        </p:attrNameLst>
                                      </p:cBhvr>
                                      <p:tavLst>
                                        <p:tav tm="0">
                                          <p:val>
                                            <p:fltVal val="0"/>
                                          </p:val>
                                        </p:tav>
                                        <p:tav tm="100000">
                                          <p:val>
                                            <p:strVal val="#ppt_w"/>
                                          </p:val>
                                        </p:tav>
                                      </p:tavLst>
                                    </p:anim>
                                    <p:anim calcmode="lin" valueType="num">
                                      <p:cBhvr>
                                        <p:cTn id="212" dur="1250" fill="hold"/>
                                        <p:tgtEl>
                                          <p:spTgt spid="54"/>
                                        </p:tgtEl>
                                        <p:attrNameLst>
                                          <p:attrName>ppt_h</p:attrName>
                                        </p:attrNameLst>
                                      </p:cBhvr>
                                      <p:tavLst>
                                        <p:tav tm="0">
                                          <p:val>
                                            <p:fltVal val="0"/>
                                          </p:val>
                                        </p:tav>
                                        <p:tav tm="100000">
                                          <p:val>
                                            <p:strVal val="#ppt_h"/>
                                          </p:val>
                                        </p:tav>
                                      </p:tavLst>
                                    </p:anim>
                                    <p:anim calcmode="lin" valueType="num">
                                      <p:cBhvr>
                                        <p:cTn id="213" dur="1250" fill="hold"/>
                                        <p:tgtEl>
                                          <p:spTgt spid="54"/>
                                        </p:tgtEl>
                                        <p:attrNameLst>
                                          <p:attrName>style.rotation</p:attrName>
                                        </p:attrNameLst>
                                      </p:cBhvr>
                                      <p:tavLst>
                                        <p:tav tm="0">
                                          <p:val>
                                            <p:fltVal val="90"/>
                                          </p:val>
                                        </p:tav>
                                        <p:tav tm="100000">
                                          <p:val>
                                            <p:fltVal val="0"/>
                                          </p:val>
                                        </p:tav>
                                      </p:tavLst>
                                    </p:anim>
                                    <p:animEffect transition="in" filter="fade">
                                      <p:cBhvr>
                                        <p:cTn id="214" dur="1250"/>
                                        <p:tgtEl>
                                          <p:spTgt spid="54"/>
                                        </p:tgtEl>
                                      </p:cBhvr>
                                    </p:animEffect>
                                  </p:childTnLst>
                                </p:cTn>
                              </p:par>
                              <p:par>
                                <p:cTn id="215" presetID="31" presetClass="entr" presetSubtype="0" fill="hold" nodeType="withEffect">
                                  <p:stCondLst>
                                    <p:cond delay="500"/>
                                  </p:stCondLst>
                                  <p:childTnLst>
                                    <p:set>
                                      <p:cBhvr>
                                        <p:cTn id="216" dur="1" fill="hold">
                                          <p:stCondLst>
                                            <p:cond delay="0"/>
                                          </p:stCondLst>
                                        </p:cTn>
                                        <p:tgtEl>
                                          <p:spTgt spid="58"/>
                                        </p:tgtEl>
                                        <p:attrNameLst>
                                          <p:attrName>style.visibility</p:attrName>
                                        </p:attrNameLst>
                                      </p:cBhvr>
                                      <p:to>
                                        <p:strVal val="visible"/>
                                      </p:to>
                                    </p:set>
                                    <p:anim calcmode="lin" valueType="num">
                                      <p:cBhvr>
                                        <p:cTn id="217" dur="1250" fill="hold"/>
                                        <p:tgtEl>
                                          <p:spTgt spid="58"/>
                                        </p:tgtEl>
                                        <p:attrNameLst>
                                          <p:attrName>ppt_w</p:attrName>
                                        </p:attrNameLst>
                                      </p:cBhvr>
                                      <p:tavLst>
                                        <p:tav tm="0">
                                          <p:val>
                                            <p:fltVal val="0"/>
                                          </p:val>
                                        </p:tav>
                                        <p:tav tm="100000">
                                          <p:val>
                                            <p:strVal val="#ppt_w"/>
                                          </p:val>
                                        </p:tav>
                                      </p:tavLst>
                                    </p:anim>
                                    <p:anim calcmode="lin" valueType="num">
                                      <p:cBhvr>
                                        <p:cTn id="218" dur="1250" fill="hold"/>
                                        <p:tgtEl>
                                          <p:spTgt spid="58"/>
                                        </p:tgtEl>
                                        <p:attrNameLst>
                                          <p:attrName>ppt_h</p:attrName>
                                        </p:attrNameLst>
                                      </p:cBhvr>
                                      <p:tavLst>
                                        <p:tav tm="0">
                                          <p:val>
                                            <p:fltVal val="0"/>
                                          </p:val>
                                        </p:tav>
                                        <p:tav tm="100000">
                                          <p:val>
                                            <p:strVal val="#ppt_h"/>
                                          </p:val>
                                        </p:tav>
                                      </p:tavLst>
                                    </p:anim>
                                    <p:anim calcmode="lin" valueType="num">
                                      <p:cBhvr>
                                        <p:cTn id="219" dur="1250" fill="hold"/>
                                        <p:tgtEl>
                                          <p:spTgt spid="58"/>
                                        </p:tgtEl>
                                        <p:attrNameLst>
                                          <p:attrName>style.rotation</p:attrName>
                                        </p:attrNameLst>
                                      </p:cBhvr>
                                      <p:tavLst>
                                        <p:tav tm="0">
                                          <p:val>
                                            <p:fltVal val="90"/>
                                          </p:val>
                                        </p:tav>
                                        <p:tav tm="100000">
                                          <p:val>
                                            <p:fltVal val="0"/>
                                          </p:val>
                                        </p:tav>
                                      </p:tavLst>
                                    </p:anim>
                                    <p:animEffect transition="in" filter="fade">
                                      <p:cBhvr>
                                        <p:cTn id="220" dur="1250"/>
                                        <p:tgtEl>
                                          <p:spTgt spid="58"/>
                                        </p:tgtEl>
                                      </p:cBhvr>
                                    </p:animEffect>
                                  </p:childTnLst>
                                </p:cTn>
                              </p:par>
                              <p:par>
                                <p:cTn id="221" presetID="31" presetClass="entr" presetSubtype="0" fill="hold" nodeType="withEffect">
                                  <p:stCondLst>
                                    <p:cond delay="500"/>
                                  </p:stCondLst>
                                  <p:childTnLst>
                                    <p:set>
                                      <p:cBhvr>
                                        <p:cTn id="222" dur="1" fill="hold">
                                          <p:stCondLst>
                                            <p:cond delay="0"/>
                                          </p:stCondLst>
                                        </p:cTn>
                                        <p:tgtEl>
                                          <p:spTgt spid="62"/>
                                        </p:tgtEl>
                                        <p:attrNameLst>
                                          <p:attrName>style.visibility</p:attrName>
                                        </p:attrNameLst>
                                      </p:cBhvr>
                                      <p:to>
                                        <p:strVal val="visible"/>
                                      </p:to>
                                    </p:set>
                                    <p:anim calcmode="lin" valueType="num">
                                      <p:cBhvr>
                                        <p:cTn id="223" dur="1250" fill="hold"/>
                                        <p:tgtEl>
                                          <p:spTgt spid="62"/>
                                        </p:tgtEl>
                                        <p:attrNameLst>
                                          <p:attrName>ppt_w</p:attrName>
                                        </p:attrNameLst>
                                      </p:cBhvr>
                                      <p:tavLst>
                                        <p:tav tm="0">
                                          <p:val>
                                            <p:fltVal val="0"/>
                                          </p:val>
                                        </p:tav>
                                        <p:tav tm="100000">
                                          <p:val>
                                            <p:strVal val="#ppt_w"/>
                                          </p:val>
                                        </p:tav>
                                      </p:tavLst>
                                    </p:anim>
                                    <p:anim calcmode="lin" valueType="num">
                                      <p:cBhvr>
                                        <p:cTn id="224" dur="1250" fill="hold"/>
                                        <p:tgtEl>
                                          <p:spTgt spid="62"/>
                                        </p:tgtEl>
                                        <p:attrNameLst>
                                          <p:attrName>ppt_h</p:attrName>
                                        </p:attrNameLst>
                                      </p:cBhvr>
                                      <p:tavLst>
                                        <p:tav tm="0">
                                          <p:val>
                                            <p:fltVal val="0"/>
                                          </p:val>
                                        </p:tav>
                                        <p:tav tm="100000">
                                          <p:val>
                                            <p:strVal val="#ppt_h"/>
                                          </p:val>
                                        </p:tav>
                                      </p:tavLst>
                                    </p:anim>
                                    <p:anim calcmode="lin" valueType="num">
                                      <p:cBhvr>
                                        <p:cTn id="225" dur="1250" fill="hold"/>
                                        <p:tgtEl>
                                          <p:spTgt spid="62"/>
                                        </p:tgtEl>
                                        <p:attrNameLst>
                                          <p:attrName>style.rotation</p:attrName>
                                        </p:attrNameLst>
                                      </p:cBhvr>
                                      <p:tavLst>
                                        <p:tav tm="0">
                                          <p:val>
                                            <p:fltVal val="90"/>
                                          </p:val>
                                        </p:tav>
                                        <p:tav tm="100000">
                                          <p:val>
                                            <p:fltVal val="0"/>
                                          </p:val>
                                        </p:tav>
                                      </p:tavLst>
                                    </p:anim>
                                    <p:animEffect transition="in" filter="fade">
                                      <p:cBhvr>
                                        <p:cTn id="226" dur="1250"/>
                                        <p:tgtEl>
                                          <p:spTgt spid="62"/>
                                        </p:tgtEl>
                                      </p:cBhvr>
                                    </p:animEffect>
                                  </p:childTnLst>
                                </p:cTn>
                              </p:par>
                              <p:par>
                                <p:cTn id="227" presetID="31" presetClass="entr" presetSubtype="0" fill="hold" nodeType="withEffect">
                                  <p:stCondLst>
                                    <p:cond delay="500"/>
                                  </p:stCondLst>
                                  <p:childTnLst>
                                    <p:set>
                                      <p:cBhvr>
                                        <p:cTn id="228" dur="1" fill="hold">
                                          <p:stCondLst>
                                            <p:cond delay="0"/>
                                          </p:stCondLst>
                                        </p:cTn>
                                        <p:tgtEl>
                                          <p:spTgt spid="65"/>
                                        </p:tgtEl>
                                        <p:attrNameLst>
                                          <p:attrName>style.visibility</p:attrName>
                                        </p:attrNameLst>
                                      </p:cBhvr>
                                      <p:to>
                                        <p:strVal val="visible"/>
                                      </p:to>
                                    </p:set>
                                    <p:anim calcmode="lin" valueType="num">
                                      <p:cBhvr>
                                        <p:cTn id="229" dur="1250" fill="hold"/>
                                        <p:tgtEl>
                                          <p:spTgt spid="65"/>
                                        </p:tgtEl>
                                        <p:attrNameLst>
                                          <p:attrName>ppt_w</p:attrName>
                                        </p:attrNameLst>
                                      </p:cBhvr>
                                      <p:tavLst>
                                        <p:tav tm="0">
                                          <p:val>
                                            <p:fltVal val="0"/>
                                          </p:val>
                                        </p:tav>
                                        <p:tav tm="100000">
                                          <p:val>
                                            <p:strVal val="#ppt_w"/>
                                          </p:val>
                                        </p:tav>
                                      </p:tavLst>
                                    </p:anim>
                                    <p:anim calcmode="lin" valueType="num">
                                      <p:cBhvr>
                                        <p:cTn id="230" dur="1250" fill="hold"/>
                                        <p:tgtEl>
                                          <p:spTgt spid="65"/>
                                        </p:tgtEl>
                                        <p:attrNameLst>
                                          <p:attrName>ppt_h</p:attrName>
                                        </p:attrNameLst>
                                      </p:cBhvr>
                                      <p:tavLst>
                                        <p:tav tm="0">
                                          <p:val>
                                            <p:fltVal val="0"/>
                                          </p:val>
                                        </p:tav>
                                        <p:tav tm="100000">
                                          <p:val>
                                            <p:strVal val="#ppt_h"/>
                                          </p:val>
                                        </p:tav>
                                      </p:tavLst>
                                    </p:anim>
                                    <p:anim calcmode="lin" valueType="num">
                                      <p:cBhvr>
                                        <p:cTn id="231" dur="1250" fill="hold"/>
                                        <p:tgtEl>
                                          <p:spTgt spid="65"/>
                                        </p:tgtEl>
                                        <p:attrNameLst>
                                          <p:attrName>style.rotation</p:attrName>
                                        </p:attrNameLst>
                                      </p:cBhvr>
                                      <p:tavLst>
                                        <p:tav tm="0">
                                          <p:val>
                                            <p:fltVal val="90"/>
                                          </p:val>
                                        </p:tav>
                                        <p:tav tm="100000">
                                          <p:val>
                                            <p:fltVal val="0"/>
                                          </p:val>
                                        </p:tav>
                                      </p:tavLst>
                                    </p:anim>
                                    <p:animEffect transition="in" filter="fade">
                                      <p:cBhvr>
                                        <p:cTn id="232" dur="1250"/>
                                        <p:tgtEl>
                                          <p:spTgt spid="65"/>
                                        </p:tgtEl>
                                      </p:cBhvr>
                                    </p:animEffect>
                                  </p:childTnLst>
                                </p:cTn>
                              </p:par>
                              <p:par>
                                <p:cTn id="233" presetID="31" presetClass="entr" presetSubtype="0" fill="hold" nodeType="withEffect">
                                  <p:stCondLst>
                                    <p:cond delay="500"/>
                                  </p:stCondLst>
                                  <p:childTnLst>
                                    <p:set>
                                      <p:cBhvr>
                                        <p:cTn id="234" dur="1" fill="hold">
                                          <p:stCondLst>
                                            <p:cond delay="0"/>
                                          </p:stCondLst>
                                        </p:cTn>
                                        <p:tgtEl>
                                          <p:spTgt spid="69"/>
                                        </p:tgtEl>
                                        <p:attrNameLst>
                                          <p:attrName>style.visibility</p:attrName>
                                        </p:attrNameLst>
                                      </p:cBhvr>
                                      <p:to>
                                        <p:strVal val="visible"/>
                                      </p:to>
                                    </p:set>
                                    <p:anim calcmode="lin" valueType="num">
                                      <p:cBhvr>
                                        <p:cTn id="235" dur="1250" fill="hold"/>
                                        <p:tgtEl>
                                          <p:spTgt spid="69"/>
                                        </p:tgtEl>
                                        <p:attrNameLst>
                                          <p:attrName>ppt_w</p:attrName>
                                        </p:attrNameLst>
                                      </p:cBhvr>
                                      <p:tavLst>
                                        <p:tav tm="0">
                                          <p:val>
                                            <p:fltVal val="0"/>
                                          </p:val>
                                        </p:tav>
                                        <p:tav tm="100000">
                                          <p:val>
                                            <p:strVal val="#ppt_w"/>
                                          </p:val>
                                        </p:tav>
                                      </p:tavLst>
                                    </p:anim>
                                    <p:anim calcmode="lin" valueType="num">
                                      <p:cBhvr>
                                        <p:cTn id="236" dur="1250" fill="hold"/>
                                        <p:tgtEl>
                                          <p:spTgt spid="69"/>
                                        </p:tgtEl>
                                        <p:attrNameLst>
                                          <p:attrName>ppt_h</p:attrName>
                                        </p:attrNameLst>
                                      </p:cBhvr>
                                      <p:tavLst>
                                        <p:tav tm="0">
                                          <p:val>
                                            <p:fltVal val="0"/>
                                          </p:val>
                                        </p:tav>
                                        <p:tav tm="100000">
                                          <p:val>
                                            <p:strVal val="#ppt_h"/>
                                          </p:val>
                                        </p:tav>
                                      </p:tavLst>
                                    </p:anim>
                                    <p:anim calcmode="lin" valueType="num">
                                      <p:cBhvr>
                                        <p:cTn id="237" dur="1250" fill="hold"/>
                                        <p:tgtEl>
                                          <p:spTgt spid="69"/>
                                        </p:tgtEl>
                                        <p:attrNameLst>
                                          <p:attrName>style.rotation</p:attrName>
                                        </p:attrNameLst>
                                      </p:cBhvr>
                                      <p:tavLst>
                                        <p:tav tm="0">
                                          <p:val>
                                            <p:fltVal val="90"/>
                                          </p:val>
                                        </p:tav>
                                        <p:tav tm="100000">
                                          <p:val>
                                            <p:fltVal val="0"/>
                                          </p:val>
                                        </p:tav>
                                      </p:tavLst>
                                    </p:anim>
                                    <p:animEffect transition="in" filter="fade">
                                      <p:cBhvr>
                                        <p:cTn id="238" dur="1250"/>
                                        <p:tgtEl>
                                          <p:spTgt spid="69"/>
                                        </p:tgtEl>
                                      </p:cBhvr>
                                    </p:animEffect>
                                  </p:childTnLst>
                                </p:cTn>
                              </p:par>
                              <p:par>
                                <p:cTn id="239" presetID="31" presetClass="entr" presetSubtype="0" fill="hold" nodeType="withEffect">
                                  <p:stCondLst>
                                    <p:cond delay="500"/>
                                  </p:stCondLst>
                                  <p:childTnLst>
                                    <p:set>
                                      <p:cBhvr>
                                        <p:cTn id="240" dur="1" fill="hold">
                                          <p:stCondLst>
                                            <p:cond delay="0"/>
                                          </p:stCondLst>
                                        </p:cTn>
                                        <p:tgtEl>
                                          <p:spTgt spid="70"/>
                                        </p:tgtEl>
                                        <p:attrNameLst>
                                          <p:attrName>style.visibility</p:attrName>
                                        </p:attrNameLst>
                                      </p:cBhvr>
                                      <p:to>
                                        <p:strVal val="visible"/>
                                      </p:to>
                                    </p:set>
                                    <p:anim calcmode="lin" valueType="num">
                                      <p:cBhvr>
                                        <p:cTn id="241" dur="1250" fill="hold"/>
                                        <p:tgtEl>
                                          <p:spTgt spid="70"/>
                                        </p:tgtEl>
                                        <p:attrNameLst>
                                          <p:attrName>ppt_w</p:attrName>
                                        </p:attrNameLst>
                                      </p:cBhvr>
                                      <p:tavLst>
                                        <p:tav tm="0">
                                          <p:val>
                                            <p:fltVal val="0"/>
                                          </p:val>
                                        </p:tav>
                                        <p:tav tm="100000">
                                          <p:val>
                                            <p:strVal val="#ppt_w"/>
                                          </p:val>
                                        </p:tav>
                                      </p:tavLst>
                                    </p:anim>
                                    <p:anim calcmode="lin" valueType="num">
                                      <p:cBhvr>
                                        <p:cTn id="242" dur="1250" fill="hold"/>
                                        <p:tgtEl>
                                          <p:spTgt spid="70"/>
                                        </p:tgtEl>
                                        <p:attrNameLst>
                                          <p:attrName>ppt_h</p:attrName>
                                        </p:attrNameLst>
                                      </p:cBhvr>
                                      <p:tavLst>
                                        <p:tav tm="0">
                                          <p:val>
                                            <p:fltVal val="0"/>
                                          </p:val>
                                        </p:tav>
                                        <p:tav tm="100000">
                                          <p:val>
                                            <p:strVal val="#ppt_h"/>
                                          </p:val>
                                        </p:tav>
                                      </p:tavLst>
                                    </p:anim>
                                    <p:anim calcmode="lin" valueType="num">
                                      <p:cBhvr>
                                        <p:cTn id="243" dur="1250" fill="hold"/>
                                        <p:tgtEl>
                                          <p:spTgt spid="70"/>
                                        </p:tgtEl>
                                        <p:attrNameLst>
                                          <p:attrName>style.rotation</p:attrName>
                                        </p:attrNameLst>
                                      </p:cBhvr>
                                      <p:tavLst>
                                        <p:tav tm="0">
                                          <p:val>
                                            <p:fltVal val="90"/>
                                          </p:val>
                                        </p:tav>
                                        <p:tav tm="100000">
                                          <p:val>
                                            <p:fltVal val="0"/>
                                          </p:val>
                                        </p:tav>
                                      </p:tavLst>
                                    </p:anim>
                                    <p:animEffect transition="in" filter="fade">
                                      <p:cBhvr>
                                        <p:cTn id="244" dur="1250"/>
                                        <p:tgtEl>
                                          <p:spTgt spid="70"/>
                                        </p:tgtEl>
                                      </p:cBhvr>
                                    </p:animEffect>
                                  </p:childTnLst>
                                </p:cTn>
                              </p:par>
                              <p:par>
                                <p:cTn id="245" presetID="31" presetClass="entr" presetSubtype="0" fill="hold" nodeType="withEffect">
                                  <p:stCondLst>
                                    <p:cond delay="500"/>
                                  </p:stCondLst>
                                  <p:childTnLst>
                                    <p:set>
                                      <p:cBhvr>
                                        <p:cTn id="246" dur="1" fill="hold">
                                          <p:stCondLst>
                                            <p:cond delay="0"/>
                                          </p:stCondLst>
                                        </p:cTn>
                                        <p:tgtEl>
                                          <p:spTgt spid="78"/>
                                        </p:tgtEl>
                                        <p:attrNameLst>
                                          <p:attrName>style.visibility</p:attrName>
                                        </p:attrNameLst>
                                      </p:cBhvr>
                                      <p:to>
                                        <p:strVal val="visible"/>
                                      </p:to>
                                    </p:set>
                                    <p:anim calcmode="lin" valueType="num">
                                      <p:cBhvr>
                                        <p:cTn id="247" dur="1250" fill="hold"/>
                                        <p:tgtEl>
                                          <p:spTgt spid="78"/>
                                        </p:tgtEl>
                                        <p:attrNameLst>
                                          <p:attrName>ppt_w</p:attrName>
                                        </p:attrNameLst>
                                      </p:cBhvr>
                                      <p:tavLst>
                                        <p:tav tm="0">
                                          <p:val>
                                            <p:fltVal val="0"/>
                                          </p:val>
                                        </p:tav>
                                        <p:tav tm="100000">
                                          <p:val>
                                            <p:strVal val="#ppt_w"/>
                                          </p:val>
                                        </p:tav>
                                      </p:tavLst>
                                    </p:anim>
                                    <p:anim calcmode="lin" valueType="num">
                                      <p:cBhvr>
                                        <p:cTn id="248" dur="1250" fill="hold"/>
                                        <p:tgtEl>
                                          <p:spTgt spid="78"/>
                                        </p:tgtEl>
                                        <p:attrNameLst>
                                          <p:attrName>ppt_h</p:attrName>
                                        </p:attrNameLst>
                                      </p:cBhvr>
                                      <p:tavLst>
                                        <p:tav tm="0">
                                          <p:val>
                                            <p:fltVal val="0"/>
                                          </p:val>
                                        </p:tav>
                                        <p:tav tm="100000">
                                          <p:val>
                                            <p:strVal val="#ppt_h"/>
                                          </p:val>
                                        </p:tav>
                                      </p:tavLst>
                                    </p:anim>
                                    <p:anim calcmode="lin" valueType="num">
                                      <p:cBhvr>
                                        <p:cTn id="249" dur="1250" fill="hold"/>
                                        <p:tgtEl>
                                          <p:spTgt spid="78"/>
                                        </p:tgtEl>
                                        <p:attrNameLst>
                                          <p:attrName>style.rotation</p:attrName>
                                        </p:attrNameLst>
                                      </p:cBhvr>
                                      <p:tavLst>
                                        <p:tav tm="0">
                                          <p:val>
                                            <p:fltVal val="90"/>
                                          </p:val>
                                        </p:tav>
                                        <p:tav tm="100000">
                                          <p:val>
                                            <p:fltVal val="0"/>
                                          </p:val>
                                        </p:tav>
                                      </p:tavLst>
                                    </p:anim>
                                    <p:animEffect transition="in" filter="fade">
                                      <p:cBhvr>
                                        <p:cTn id="250" dur="1250"/>
                                        <p:tgtEl>
                                          <p:spTgt spid="78"/>
                                        </p:tgtEl>
                                      </p:cBhvr>
                                    </p:animEffect>
                                  </p:childTnLst>
                                </p:cTn>
                              </p:par>
                              <p:par>
                                <p:cTn id="251" presetID="31" presetClass="entr" presetSubtype="0" fill="hold" nodeType="withEffect">
                                  <p:stCondLst>
                                    <p:cond delay="500"/>
                                  </p:stCondLst>
                                  <p:childTnLst>
                                    <p:set>
                                      <p:cBhvr>
                                        <p:cTn id="252" dur="1" fill="hold">
                                          <p:stCondLst>
                                            <p:cond delay="0"/>
                                          </p:stCondLst>
                                        </p:cTn>
                                        <p:tgtEl>
                                          <p:spTgt spid="82"/>
                                        </p:tgtEl>
                                        <p:attrNameLst>
                                          <p:attrName>style.visibility</p:attrName>
                                        </p:attrNameLst>
                                      </p:cBhvr>
                                      <p:to>
                                        <p:strVal val="visible"/>
                                      </p:to>
                                    </p:set>
                                    <p:anim calcmode="lin" valueType="num">
                                      <p:cBhvr>
                                        <p:cTn id="253" dur="1250" fill="hold"/>
                                        <p:tgtEl>
                                          <p:spTgt spid="82"/>
                                        </p:tgtEl>
                                        <p:attrNameLst>
                                          <p:attrName>ppt_w</p:attrName>
                                        </p:attrNameLst>
                                      </p:cBhvr>
                                      <p:tavLst>
                                        <p:tav tm="0">
                                          <p:val>
                                            <p:fltVal val="0"/>
                                          </p:val>
                                        </p:tav>
                                        <p:tav tm="100000">
                                          <p:val>
                                            <p:strVal val="#ppt_w"/>
                                          </p:val>
                                        </p:tav>
                                      </p:tavLst>
                                    </p:anim>
                                    <p:anim calcmode="lin" valueType="num">
                                      <p:cBhvr>
                                        <p:cTn id="254" dur="1250" fill="hold"/>
                                        <p:tgtEl>
                                          <p:spTgt spid="82"/>
                                        </p:tgtEl>
                                        <p:attrNameLst>
                                          <p:attrName>ppt_h</p:attrName>
                                        </p:attrNameLst>
                                      </p:cBhvr>
                                      <p:tavLst>
                                        <p:tav tm="0">
                                          <p:val>
                                            <p:fltVal val="0"/>
                                          </p:val>
                                        </p:tav>
                                        <p:tav tm="100000">
                                          <p:val>
                                            <p:strVal val="#ppt_h"/>
                                          </p:val>
                                        </p:tav>
                                      </p:tavLst>
                                    </p:anim>
                                    <p:anim calcmode="lin" valueType="num">
                                      <p:cBhvr>
                                        <p:cTn id="255" dur="1250" fill="hold"/>
                                        <p:tgtEl>
                                          <p:spTgt spid="82"/>
                                        </p:tgtEl>
                                        <p:attrNameLst>
                                          <p:attrName>style.rotation</p:attrName>
                                        </p:attrNameLst>
                                      </p:cBhvr>
                                      <p:tavLst>
                                        <p:tav tm="0">
                                          <p:val>
                                            <p:fltVal val="90"/>
                                          </p:val>
                                        </p:tav>
                                        <p:tav tm="100000">
                                          <p:val>
                                            <p:fltVal val="0"/>
                                          </p:val>
                                        </p:tav>
                                      </p:tavLst>
                                    </p:anim>
                                    <p:animEffect transition="in" filter="fade">
                                      <p:cBhvr>
                                        <p:cTn id="256" dur="1250"/>
                                        <p:tgtEl>
                                          <p:spTgt spid="82"/>
                                        </p:tgtEl>
                                      </p:cBhvr>
                                    </p:animEffect>
                                  </p:childTnLst>
                                </p:cTn>
                              </p:par>
                              <p:par>
                                <p:cTn id="257" presetID="16" presetClass="entr" presetSubtype="21" fill="hold" nodeType="withEffect">
                                  <p:stCondLst>
                                    <p:cond delay="1250"/>
                                  </p:stCondLst>
                                  <p:childTnLst>
                                    <p:set>
                                      <p:cBhvr>
                                        <p:cTn id="258" dur="1" fill="hold">
                                          <p:stCondLst>
                                            <p:cond delay="0"/>
                                          </p:stCondLst>
                                        </p:cTn>
                                        <p:tgtEl>
                                          <p:spTgt spid="76">
                                            <p:txEl>
                                              <p:pRg st="0" end="0"/>
                                            </p:txEl>
                                          </p:spTgt>
                                        </p:tgtEl>
                                        <p:attrNameLst>
                                          <p:attrName>style.visibility</p:attrName>
                                        </p:attrNameLst>
                                      </p:cBhvr>
                                      <p:to>
                                        <p:strVal val="visible"/>
                                      </p:to>
                                    </p:set>
                                    <p:animEffect transition="in" filter="barn(inVertical)">
                                      <p:cBhvr>
                                        <p:cTn id="259" dur="750"/>
                                        <p:tgtEl>
                                          <p:spTgt spid="76">
                                            <p:txEl>
                                              <p:pRg st="0" end="0"/>
                                            </p:txEl>
                                          </p:spTgt>
                                        </p:tgtEl>
                                      </p:cBhvr>
                                    </p:animEffect>
                                  </p:childTnLst>
                                </p:cTn>
                              </p:par>
                              <p:par>
                                <p:cTn id="260" presetID="10" presetClass="entr" presetSubtype="0" fill="hold" nodeType="withEffect">
                                  <p:stCondLst>
                                    <p:cond delay="1250"/>
                                  </p:stCondLst>
                                  <p:childTnLst>
                                    <p:set>
                                      <p:cBhvr>
                                        <p:cTn id="261" dur="1" fill="hold">
                                          <p:stCondLst>
                                            <p:cond delay="0"/>
                                          </p:stCondLst>
                                        </p:cTn>
                                        <p:tgtEl>
                                          <p:spTgt spid="37"/>
                                        </p:tgtEl>
                                        <p:attrNameLst>
                                          <p:attrName>style.visibility</p:attrName>
                                        </p:attrNameLst>
                                      </p:cBhvr>
                                      <p:to>
                                        <p:strVal val="visible"/>
                                      </p:to>
                                    </p:set>
                                    <p:animEffect transition="in" filter="fade">
                                      <p:cBhvr>
                                        <p:cTn id="262" dur="500"/>
                                        <p:tgtEl>
                                          <p:spTgt spid="37"/>
                                        </p:tgtEl>
                                      </p:cBhvr>
                                    </p:animEffect>
                                  </p:childTnLst>
                                </p:cTn>
                              </p:par>
                              <p:par>
                                <p:cTn id="263" presetID="42" presetClass="path" presetSubtype="0" decel="30000" fill="hold" nodeType="withEffect">
                                  <p:stCondLst>
                                    <p:cond delay="1250"/>
                                  </p:stCondLst>
                                  <p:childTnLst>
                                    <p:animMotion origin="layout" path="M 1.04167E-6 1.48148E-6 L -0.02279 -0.00023 " pathEditMode="relative" rAng="0" ptsTypes="AA">
                                      <p:cBhvr>
                                        <p:cTn id="264" dur="750" spd="-100000" fill="hold"/>
                                        <p:tgtEl>
                                          <p:spTgt spid="37"/>
                                        </p:tgtEl>
                                        <p:attrNameLst>
                                          <p:attrName>ppt_x</p:attrName>
                                          <p:attrName>ppt_y</p:attrName>
                                        </p:attrNameLst>
                                      </p:cBhvr>
                                      <p:rCtr x="-1146" y="-23"/>
                                    </p:animMotion>
                                  </p:childTnLst>
                                </p:cTn>
                              </p:par>
                              <p:par>
                                <p:cTn id="265" presetID="10" presetClass="entr" presetSubtype="0" fill="hold" nodeType="withEffect">
                                  <p:stCondLst>
                                    <p:cond delay="1250"/>
                                  </p:stCondLst>
                                  <p:childTnLst>
                                    <p:set>
                                      <p:cBhvr>
                                        <p:cTn id="266" dur="1" fill="hold">
                                          <p:stCondLst>
                                            <p:cond delay="0"/>
                                          </p:stCondLst>
                                        </p:cTn>
                                        <p:tgtEl>
                                          <p:spTgt spid="38"/>
                                        </p:tgtEl>
                                        <p:attrNameLst>
                                          <p:attrName>style.visibility</p:attrName>
                                        </p:attrNameLst>
                                      </p:cBhvr>
                                      <p:to>
                                        <p:strVal val="visible"/>
                                      </p:to>
                                    </p:set>
                                    <p:animEffect transition="in" filter="fade">
                                      <p:cBhvr>
                                        <p:cTn id="267" dur="500"/>
                                        <p:tgtEl>
                                          <p:spTgt spid="38"/>
                                        </p:tgtEl>
                                      </p:cBhvr>
                                    </p:animEffect>
                                  </p:childTnLst>
                                </p:cTn>
                              </p:par>
                              <p:par>
                                <p:cTn id="268" presetID="42" presetClass="path" presetSubtype="0" decel="30000" fill="hold" nodeType="withEffect">
                                  <p:stCondLst>
                                    <p:cond delay="1250"/>
                                  </p:stCondLst>
                                  <p:childTnLst>
                                    <p:animMotion origin="layout" path="M 3.125E-6 1.48148E-6 L -0.05899 -0.00023 " pathEditMode="relative" rAng="0" ptsTypes="AA">
                                      <p:cBhvr>
                                        <p:cTn id="269" dur="750" spd="-100000" fill="hold"/>
                                        <p:tgtEl>
                                          <p:spTgt spid="38"/>
                                        </p:tgtEl>
                                        <p:attrNameLst>
                                          <p:attrName>ppt_x</p:attrName>
                                          <p:attrName>ppt_y</p:attrName>
                                        </p:attrNameLst>
                                      </p:cBhvr>
                                      <p:rCtr x="-2956" y="-23"/>
                                    </p:animMotion>
                                  </p:childTnLst>
                                </p:cTn>
                              </p:par>
                              <p:par>
                                <p:cTn id="270" presetID="10" presetClass="entr" presetSubtype="0" fill="hold" nodeType="withEffect">
                                  <p:stCondLst>
                                    <p:cond delay="1250"/>
                                  </p:stCondLst>
                                  <p:childTnLst>
                                    <p:set>
                                      <p:cBhvr>
                                        <p:cTn id="271" dur="1" fill="hold">
                                          <p:stCondLst>
                                            <p:cond delay="0"/>
                                          </p:stCondLst>
                                        </p:cTn>
                                        <p:tgtEl>
                                          <p:spTgt spid="32"/>
                                        </p:tgtEl>
                                        <p:attrNameLst>
                                          <p:attrName>style.visibility</p:attrName>
                                        </p:attrNameLst>
                                      </p:cBhvr>
                                      <p:to>
                                        <p:strVal val="visible"/>
                                      </p:to>
                                    </p:set>
                                    <p:animEffect transition="in" filter="fade">
                                      <p:cBhvr>
                                        <p:cTn id="272" dur="500"/>
                                        <p:tgtEl>
                                          <p:spTgt spid="32"/>
                                        </p:tgtEl>
                                      </p:cBhvr>
                                    </p:animEffect>
                                  </p:childTnLst>
                                </p:cTn>
                              </p:par>
                              <p:par>
                                <p:cTn id="273" presetID="42" presetClass="path" presetSubtype="0" decel="30000" fill="hold" nodeType="withEffect">
                                  <p:stCondLst>
                                    <p:cond delay="1250"/>
                                  </p:stCondLst>
                                  <p:childTnLst>
                                    <p:animMotion origin="layout" path="M 3.95833E-6 1.48148E-6 L -0.03972 -0.00023 " pathEditMode="relative" rAng="0" ptsTypes="AA">
                                      <p:cBhvr>
                                        <p:cTn id="274" dur="750" spd="-100000" fill="hold"/>
                                        <p:tgtEl>
                                          <p:spTgt spid="32"/>
                                        </p:tgtEl>
                                        <p:attrNameLst>
                                          <p:attrName>ppt_x</p:attrName>
                                          <p:attrName>ppt_y</p:attrName>
                                        </p:attrNameLst>
                                      </p:cBhvr>
                                      <p:rCtr x="-1992" y="-23"/>
                                    </p:animMotion>
                                  </p:childTnLst>
                                </p:cTn>
                              </p:par>
                              <p:par>
                                <p:cTn id="275" presetID="10" presetClass="entr" presetSubtype="0" fill="hold" nodeType="withEffect">
                                  <p:stCondLst>
                                    <p:cond delay="1250"/>
                                  </p:stCondLst>
                                  <p:childTnLst>
                                    <p:set>
                                      <p:cBhvr>
                                        <p:cTn id="276" dur="1" fill="hold">
                                          <p:stCondLst>
                                            <p:cond delay="0"/>
                                          </p:stCondLst>
                                        </p:cTn>
                                        <p:tgtEl>
                                          <p:spTgt spid="33"/>
                                        </p:tgtEl>
                                        <p:attrNameLst>
                                          <p:attrName>style.visibility</p:attrName>
                                        </p:attrNameLst>
                                      </p:cBhvr>
                                      <p:to>
                                        <p:strVal val="visible"/>
                                      </p:to>
                                    </p:set>
                                    <p:animEffect transition="in" filter="fade">
                                      <p:cBhvr>
                                        <p:cTn id="277" dur="500"/>
                                        <p:tgtEl>
                                          <p:spTgt spid="33"/>
                                        </p:tgtEl>
                                      </p:cBhvr>
                                    </p:animEffect>
                                  </p:childTnLst>
                                </p:cTn>
                              </p:par>
                              <p:par>
                                <p:cTn id="278" presetID="42" presetClass="path" presetSubtype="0" decel="30000" fill="hold" nodeType="withEffect">
                                  <p:stCondLst>
                                    <p:cond delay="1250"/>
                                  </p:stCondLst>
                                  <p:childTnLst>
                                    <p:animMotion origin="layout" path="M -3.95833E-6 1.48148E-6 L -0.07591 -0.00046 " pathEditMode="relative" rAng="0" ptsTypes="AA">
                                      <p:cBhvr>
                                        <p:cTn id="279" dur="750" spd="-100000" fill="hold"/>
                                        <p:tgtEl>
                                          <p:spTgt spid="33"/>
                                        </p:tgtEl>
                                        <p:attrNameLst>
                                          <p:attrName>ppt_x</p:attrName>
                                          <p:attrName>ppt_y</p:attrName>
                                        </p:attrNameLst>
                                      </p:cBhvr>
                                      <p:rCtr x="-3802" y="-23"/>
                                    </p:animMotion>
                                  </p:childTnLst>
                                </p:cTn>
                              </p:par>
                              <p:par>
                                <p:cTn id="280" presetID="10" presetClass="entr" presetSubtype="0" fill="hold" grpId="0" nodeType="withEffect">
                                  <p:stCondLst>
                                    <p:cond delay="1250"/>
                                  </p:stCondLst>
                                  <p:childTnLst>
                                    <p:set>
                                      <p:cBhvr>
                                        <p:cTn id="281" dur="1" fill="hold">
                                          <p:stCondLst>
                                            <p:cond delay="0"/>
                                          </p:stCondLst>
                                        </p:cTn>
                                        <p:tgtEl>
                                          <p:spTgt spid="34"/>
                                        </p:tgtEl>
                                        <p:attrNameLst>
                                          <p:attrName>style.visibility</p:attrName>
                                        </p:attrNameLst>
                                      </p:cBhvr>
                                      <p:to>
                                        <p:strVal val="visible"/>
                                      </p:to>
                                    </p:set>
                                    <p:animEffect transition="in" filter="fade">
                                      <p:cBhvr>
                                        <p:cTn id="282" dur="500"/>
                                        <p:tgtEl>
                                          <p:spTgt spid="34"/>
                                        </p:tgtEl>
                                      </p:cBhvr>
                                    </p:animEffect>
                                  </p:childTnLst>
                                </p:cTn>
                              </p:par>
                              <p:par>
                                <p:cTn id="283" presetID="63" presetClass="path" presetSubtype="0" decel="50000" fill="hold" grpId="1" nodeType="withEffect">
                                  <p:stCondLst>
                                    <p:cond delay="1250"/>
                                  </p:stCondLst>
                                  <p:childTnLst>
                                    <p:animMotion origin="layout" path="M -0.02773 -2.96296E-6 L 0.0681 -2.96296E-6 " pathEditMode="relative" rAng="0" ptsTypes="AA">
                                      <p:cBhvr>
                                        <p:cTn id="284" dur="750" spd="-100000" fill="hold"/>
                                        <p:tgtEl>
                                          <p:spTgt spid="34"/>
                                        </p:tgtEl>
                                        <p:attrNameLst>
                                          <p:attrName>ppt_x</p:attrName>
                                          <p:attrName>ppt_y</p:attrName>
                                        </p:attrNameLst>
                                      </p:cBhvr>
                                      <p:rCtr x="4792" y="0"/>
                                    </p:animMotion>
                                  </p:childTnLst>
                                </p:cTn>
                              </p:par>
                              <p:par>
                                <p:cTn id="285" presetID="35" presetClass="path" presetSubtype="0" accel="50000" decel="50000" fill="hold" grpId="2" nodeType="withEffect">
                                  <p:stCondLst>
                                    <p:cond delay="2000"/>
                                  </p:stCondLst>
                                  <p:childTnLst>
                                    <p:animMotion origin="layout" path="M -0.02799 -2.96296E-6 L -4.79167E-6 -2.96296E-6 " pathEditMode="relative" rAng="0" ptsTypes="AA">
                                      <p:cBhvr>
                                        <p:cTn id="286" dur="750" fill="hold"/>
                                        <p:tgtEl>
                                          <p:spTgt spid="34"/>
                                        </p:tgtEl>
                                        <p:attrNameLst>
                                          <p:attrName>ppt_x</p:attrName>
                                          <p:attrName>ppt_y</p:attrName>
                                        </p:attrNameLst>
                                      </p:cBhvr>
                                      <p:rCtr x="1393" y="0"/>
                                    </p:animMotion>
                                  </p:childTnLst>
                                </p:cTn>
                              </p:par>
                              <p:par>
                                <p:cTn id="287" presetID="31" presetClass="entr" presetSubtype="0" fill="hold" nodeType="withEffect">
                                  <p:stCondLst>
                                    <p:cond delay="1750"/>
                                  </p:stCondLst>
                                  <p:childTnLst>
                                    <p:set>
                                      <p:cBhvr>
                                        <p:cTn id="288" dur="1" fill="hold">
                                          <p:stCondLst>
                                            <p:cond delay="0"/>
                                          </p:stCondLst>
                                        </p:cTn>
                                        <p:tgtEl>
                                          <p:spTgt spid="89"/>
                                        </p:tgtEl>
                                        <p:attrNameLst>
                                          <p:attrName>style.visibility</p:attrName>
                                        </p:attrNameLst>
                                      </p:cBhvr>
                                      <p:to>
                                        <p:strVal val="visible"/>
                                      </p:to>
                                    </p:set>
                                    <p:anim calcmode="lin" valueType="num">
                                      <p:cBhvr>
                                        <p:cTn id="289" dur="750" fill="hold"/>
                                        <p:tgtEl>
                                          <p:spTgt spid="89"/>
                                        </p:tgtEl>
                                        <p:attrNameLst>
                                          <p:attrName>ppt_w</p:attrName>
                                        </p:attrNameLst>
                                      </p:cBhvr>
                                      <p:tavLst>
                                        <p:tav tm="0">
                                          <p:val>
                                            <p:fltVal val="0"/>
                                          </p:val>
                                        </p:tav>
                                        <p:tav tm="100000">
                                          <p:val>
                                            <p:strVal val="#ppt_w"/>
                                          </p:val>
                                        </p:tav>
                                      </p:tavLst>
                                    </p:anim>
                                    <p:anim calcmode="lin" valueType="num">
                                      <p:cBhvr>
                                        <p:cTn id="290" dur="750" fill="hold"/>
                                        <p:tgtEl>
                                          <p:spTgt spid="89"/>
                                        </p:tgtEl>
                                        <p:attrNameLst>
                                          <p:attrName>ppt_h</p:attrName>
                                        </p:attrNameLst>
                                      </p:cBhvr>
                                      <p:tavLst>
                                        <p:tav tm="0">
                                          <p:val>
                                            <p:fltVal val="0"/>
                                          </p:val>
                                        </p:tav>
                                        <p:tav tm="100000">
                                          <p:val>
                                            <p:strVal val="#ppt_h"/>
                                          </p:val>
                                        </p:tav>
                                      </p:tavLst>
                                    </p:anim>
                                    <p:anim calcmode="lin" valueType="num">
                                      <p:cBhvr>
                                        <p:cTn id="291" dur="750" fill="hold"/>
                                        <p:tgtEl>
                                          <p:spTgt spid="89"/>
                                        </p:tgtEl>
                                        <p:attrNameLst>
                                          <p:attrName>style.rotation</p:attrName>
                                        </p:attrNameLst>
                                      </p:cBhvr>
                                      <p:tavLst>
                                        <p:tav tm="0">
                                          <p:val>
                                            <p:fltVal val="90"/>
                                          </p:val>
                                        </p:tav>
                                        <p:tav tm="100000">
                                          <p:val>
                                            <p:fltVal val="0"/>
                                          </p:val>
                                        </p:tav>
                                      </p:tavLst>
                                    </p:anim>
                                    <p:animEffect transition="in" filter="fade">
                                      <p:cBhvr>
                                        <p:cTn id="292" dur="750"/>
                                        <p:tgtEl>
                                          <p:spTgt spid="89"/>
                                        </p:tgtEl>
                                      </p:cBhvr>
                                    </p:animEffect>
                                  </p:childTnLst>
                                </p:cTn>
                              </p:par>
                              <p:par>
                                <p:cTn id="293" presetID="10" presetClass="entr" presetSubtype="0" fill="hold" nodeType="withEffect">
                                  <p:stCondLst>
                                    <p:cond delay="2250"/>
                                  </p:stCondLst>
                                  <p:childTnLst>
                                    <p:set>
                                      <p:cBhvr>
                                        <p:cTn id="294" dur="1" fill="hold">
                                          <p:stCondLst>
                                            <p:cond delay="0"/>
                                          </p:stCondLst>
                                        </p:cTn>
                                        <p:tgtEl>
                                          <p:spTgt spid="94">
                                            <p:txEl>
                                              <p:pRg st="0" end="0"/>
                                            </p:txEl>
                                          </p:spTgt>
                                        </p:tgtEl>
                                        <p:attrNameLst>
                                          <p:attrName>style.visibility</p:attrName>
                                        </p:attrNameLst>
                                      </p:cBhvr>
                                      <p:to>
                                        <p:strVal val="visible"/>
                                      </p:to>
                                    </p:set>
                                    <p:animEffect transition="in" filter="fade">
                                      <p:cBhvr>
                                        <p:cTn id="295" dur="5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34" grpId="0" bldLvl="0" animBg="1"/>
      <p:bldP spid="34" grpId="1" bldLvl="0" animBg="1"/>
      <p:bldP spid="34" grpId="2"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023882" y="2583488"/>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6"/>
          <p:cNvSpPr/>
          <p:nvPr/>
        </p:nvSpPr>
        <p:spPr>
          <a:xfrm>
            <a:off x="3448236" y="311981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7"/>
          <p:cNvSpPr/>
          <p:nvPr/>
        </p:nvSpPr>
        <p:spPr>
          <a:xfrm>
            <a:off x="4979648" y="3147746"/>
            <a:ext cx="168742" cy="168742"/>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8"/>
          <p:cNvSpPr/>
          <p:nvPr/>
        </p:nvSpPr>
        <p:spPr>
          <a:xfrm>
            <a:off x="4951721" y="2469189"/>
            <a:ext cx="224596" cy="22459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2358454" y="15810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5" name="椭圆 14"/>
          <p:cNvSpPr>
            <a:spLocks noChangeAspect="1"/>
          </p:cNvSpPr>
          <p:nvPr/>
        </p:nvSpPr>
        <p:spPr>
          <a:xfrm>
            <a:off x="2530454" y="1265187"/>
            <a:ext cx="89256" cy="89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6" name="椭圆 15"/>
          <p:cNvSpPr/>
          <p:nvPr/>
        </p:nvSpPr>
        <p:spPr>
          <a:xfrm>
            <a:off x="2927897" y="1337374"/>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7" name="椭圆 16"/>
          <p:cNvSpPr>
            <a:spLocks noChangeAspect="1"/>
          </p:cNvSpPr>
          <p:nvPr/>
        </p:nvSpPr>
        <p:spPr>
          <a:xfrm>
            <a:off x="3236645" y="963085"/>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8" name="椭圆 17"/>
          <p:cNvSpPr/>
          <p:nvPr/>
        </p:nvSpPr>
        <p:spPr>
          <a:xfrm>
            <a:off x="3659478" y="8329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19" name="椭圆 18"/>
          <p:cNvSpPr/>
          <p:nvPr/>
        </p:nvSpPr>
        <p:spPr>
          <a:xfrm>
            <a:off x="4195034" y="1075809"/>
            <a:ext cx="144256" cy="144256"/>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0" name="椭圆 19"/>
          <p:cNvSpPr/>
          <p:nvPr/>
        </p:nvSpPr>
        <p:spPr>
          <a:xfrm>
            <a:off x="4521651" y="123979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1" name="椭圆 20"/>
          <p:cNvSpPr/>
          <p:nvPr/>
        </p:nvSpPr>
        <p:spPr>
          <a:xfrm>
            <a:off x="4960502" y="1581071"/>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2" name="椭圆 21"/>
          <p:cNvSpPr>
            <a:spLocks noChangeAspect="1"/>
          </p:cNvSpPr>
          <p:nvPr/>
        </p:nvSpPr>
        <p:spPr>
          <a:xfrm>
            <a:off x="5172773" y="1955971"/>
            <a:ext cx="73765" cy="73765"/>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3" name="椭圆 22"/>
          <p:cNvSpPr/>
          <p:nvPr/>
        </p:nvSpPr>
        <p:spPr>
          <a:xfrm>
            <a:off x="3509721" y="1301212"/>
            <a:ext cx="448841" cy="44884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4" name="椭圆 23"/>
          <p:cNvSpPr>
            <a:spLocks noChangeAspect="1"/>
          </p:cNvSpPr>
          <p:nvPr/>
        </p:nvSpPr>
        <p:spPr>
          <a:xfrm>
            <a:off x="2195826" y="2491788"/>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5" name="椭圆 24"/>
          <p:cNvSpPr/>
          <p:nvPr/>
        </p:nvSpPr>
        <p:spPr>
          <a:xfrm>
            <a:off x="2407487" y="2801026"/>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6" name="椭圆 25"/>
          <p:cNvSpPr/>
          <p:nvPr/>
        </p:nvSpPr>
        <p:spPr>
          <a:xfrm>
            <a:off x="2916006" y="3081866"/>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7" name="椭圆 26"/>
          <p:cNvSpPr>
            <a:spLocks noChangeAspect="1"/>
          </p:cNvSpPr>
          <p:nvPr/>
        </p:nvSpPr>
        <p:spPr>
          <a:xfrm>
            <a:off x="3561901" y="3467556"/>
            <a:ext cx="108000" cy="10800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8" name="椭圆 27"/>
          <p:cNvSpPr/>
          <p:nvPr/>
        </p:nvSpPr>
        <p:spPr>
          <a:xfrm>
            <a:off x="3708511" y="3061231"/>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29" name="椭圆 28"/>
          <p:cNvSpPr/>
          <p:nvPr/>
        </p:nvSpPr>
        <p:spPr>
          <a:xfrm>
            <a:off x="4017259" y="3500082"/>
            <a:ext cx="174550" cy="174550"/>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0" name="椭圆 29"/>
          <p:cNvSpPr/>
          <p:nvPr/>
        </p:nvSpPr>
        <p:spPr>
          <a:xfrm>
            <a:off x="4347133" y="3016815"/>
            <a:ext cx="398971" cy="398971"/>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1" name="椭圆 30"/>
          <p:cNvSpPr/>
          <p:nvPr/>
        </p:nvSpPr>
        <p:spPr>
          <a:xfrm>
            <a:off x="5042061" y="2866078"/>
            <a:ext cx="274293" cy="274293"/>
          </a:xfrm>
          <a:prstGeom prst="ellipse">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2" name="燕尾形 31"/>
          <p:cNvSpPr/>
          <p:nvPr/>
        </p:nvSpPr>
        <p:spPr>
          <a:xfrm>
            <a:off x="6192403"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3" name="燕尾形 32"/>
          <p:cNvSpPr/>
          <p:nvPr/>
        </p:nvSpPr>
        <p:spPr>
          <a:xfrm>
            <a:off x="6633929"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4" name="任意多边形 33"/>
          <p:cNvSpPr/>
          <p:nvPr/>
        </p:nvSpPr>
        <p:spPr>
          <a:xfrm>
            <a:off x="7530512" y="920257"/>
            <a:ext cx="2485548" cy="2485548"/>
          </a:xfrm>
          <a:custGeom>
            <a:avLst/>
            <a:gdLst>
              <a:gd name="connsiteX0" fmla="*/ 0 w 2485548"/>
              <a:gd name="connsiteY0" fmla="*/ 1242774 h 2485548"/>
              <a:gd name="connsiteX1" fmla="*/ 1242774 w 2485548"/>
              <a:gd name="connsiteY1" fmla="*/ 0 h 2485548"/>
              <a:gd name="connsiteX2" fmla="*/ 2485548 w 2485548"/>
              <a:gd name="connsiteY2" fmla="*/ 1242774 h 2485548"/>
              <a:gd name="connsiteX3" fmla="*/ 1242774 w 2485548"/>
              <a:gd name="connsiteY3" fmla="*/ 2485548 h 2485548"/>
              <a:gd name="connsiteX4" fmla="*/ 0 w 2485548"/>
              <a:gd name="connsiteY4" fmla="*/ 1242774 h 248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548" h="2485548">
                <a:moveTo>
                  <a:pt x="0" y="1242774"/>
                </a:moveTo>
                <a:cubicBezTo>
                  <a:pt x="0" y="556409"/>
                  <a:pt x="556409" y="0"/>
                  <a:pt x="1242774" y="0"/>
                </a:cubicBezTo>
                <a:cubicBezTo>
                  <a:pt x="1929139" y="0"/>
                  <a:pt x="2485548" y="556409"/>
                  <a:pt x="2485548" y="1242774"/>
                </a:cubicBezTo>
                <a:cubicBezTo>
                  <a:pt x="2485548" y="1929139"/>
                  <a:pt x="1929139" y="2485548"/>
                  <a:pt x="1242774" y="2485548"/>
                </a:cubicBezTo>
                <a:cubicBezTo>
                  <a:pt x="556409" y="2485548"/>
                  <a:pt x="0" y="1929139"/>
                  <a:pt x="0" y="1242774"/>
                </a:cubicBez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7" name="燕尾形 36"/>
          <p:cNvSpPr/>
          <p:nvPr/>
        </p:nvSpPr>
        <p:spPr>
          <a:xfrm>
            <a:off x="5985292"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sp>
        <p:nvSpPr>
          <p:cNvPr id="38" name="燕尾形 37"/>
          <p:cNvSpPr/>
          <p:nvPr/>
        </p:nvSpPr>
        <p:spPr>
          <a:xfrm>
            <a:off x="6426818" y="2045397"/>
            <a:ext cx="169036" cy="322710"/>
          </a:xfrm>
          <a:prstGeom prst="chevron">
            <a:avLst>
              <a:gd name="adj" fmla="val 62310"/>
            </a:avLst>
          </a:prstGeom>
          <a:solidFill>
            <a:schemeClr val="tx1"/>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sp>
      <p:cxnSp>
        <p:nvCxnSpPr>
          <p:cNvPr id="40" name="直接连接符 39"/>
          <p:cNvCxnSpPr>
            <a:stCxn id="9" idx="2"/>
            <a:endCxn id="28" idx="6"/>
          </p:cNvCxnSpPr>
          <p:nvPr/>
        </p:nvCxnSpPr>
        <p:spPr>
          <a:xfrm flipH="1">
            <a:off x="3982804" y="2581487"/>
            <a:ext cx="968917" cy="61689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20" idx="3"/>
            <a:endCxn id="23" idx="6"/>
          </p:cNvCxnSpPr>
          <p:nvPr/>
        </p:nvCxnSpPr>
        <p:spPr>
          <a:xfrm flipH="1">
            <a:off x="3985983" y="1473922"/>
            <a:ext cx="548416" cy="51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9" idx="0"/>
            <a:endCxn id="21" idx="4"/>
          </p:cNvCxnSpPr>
          <p:nvPr/>
        </p:nvCxnSpPr>
        <p:spPr>
          <a:xfrm flipH="1" flipV="1">
            <a:off x="5047777" y="1755621"/>
            <a:ext cx="16242" cy="713568"/>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17" idx="5"/>
            <a:endCxn id="16" idx="0"/>
          </p:cNvCxnSpPr>
          <p:nvPr/>
        </p:nvCxnSpPr>
        <p:spPr>
          <a:xfrm flipH="1">
            <a:off x="3065044" y="1055269"/>
            <a:ext cx="263785" cy="28210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28" idx="5"/>
            <a:endCxn id="29" idx="0"/>
          </p:cNvCxnSpPr>
          <p:nvPr/>
        </p:nvCxnSpPr>
        <p:spPr>
          <a:xfrm>
            <a:off x="3949994" y="3295355"/>
            <a:ext cx="147181" cy="20472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14" idx="4"/>
            <a:endCxn id="26" idx="1"/>
          </p:cNvCxnSpPr>
          <p:nvPr/>
        </p:nvCxnSpPr>
        <p:spPr>
          <a:xfrm>
            <a:off x="2469761" y="1755621"/>
            <a:ext cx="480641" cy="1384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9" idx="0"/>
          </p:cNvCxnSpPr>
          <p:nvPr/>
        </p:nvCxnSpPr>
        <p:spPr>
          <a:xfrm flipH="1">
            <a:off x="5064019" y="2026308"/>
            <a:ext cx="151817" cy="44288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7" idx="1"/>
            <a:endCxn id="26" idx="5"/>
          </p:cNvCxnSpPr>
          <p:nvPr/>
        </p:nvCxnSpPr>
        <p:spPr>
          <a:xfrm flipH="1">
            <a:off x="3266757" y="3152710"/>
            <a:ext cx="204162" cy="269699"/>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8" idx="3"/>
            <a:endCxn id="29" idx="6"/>
          </p:cNvCxnSpPr>
          <p:nvPr/>
        </p:nvCxnSpPr>
        <p:spPr>
          <a:xfrm flipH="1">
            <a:off x="4191809" y="3291776"/>
            <a:ext cx="812551" cy="29558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a:stCxn id="26" idx="2"/>
            <a:endCxn id="25" idx="5"/>
          </p:cNvCxnSpPr>
          <p:nvPr/>
        </p:nvCxnSpPr>
        <p:spPr>
          <a:xfrm flipH="1" flipV="1">
            <a:off x="2641611" y="3035150"/>
            <a:ext cx="274395" cy="2462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4" idx="0"/>
            <a:endCxn id="14" idx="3"/>
          </p:cNvCxnSpPr>
          <p:nvPr/>
        </p:nvCxnSpPr>
        <p:spPr>
          <a:xfrm flipV="1">
            <a:off x="2249826" y="1730059"/>
            <a:ext cx="134190" cy="761729"/>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17" idx="3"/>
            <a:endCxn id="15" idx="3"/>
          </p:cNvCxnSpPr>
          <p:nvPr/>
        </p:nvCxnSpPr>
        <p:spPr>
          <a:xfrm flipH="1">
            <a:off x="2543525" y="1055269"/>
            <a:ext cx="708936" cy="286103"/>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25" idx="1"/>
            <a:endCxn id="6" idx="5"/>
          </p:cNvCxnSpPr>
          <p:nvPr/>
        </p:nvCxnSpPr>
        <p:spPr>
          <a:xfrm flipH="1" flipV="1">
            <a:off x="2215587" y="2775193"/>
            <a:ext cx="232069" cy="66002"/>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20" idx="5"/>
            <a:endCxn id="21" idx="1"/>
          </p:cNvCxnSpPr>
          <p:nvPr/>
        </p:nvCxnSpPr>
        <p:spPr>
          <a:xfrm>
            <a:off x="4755775" y="1473922"/>
            <a:ext cx="230289" cy="132711"/>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a:stCxn id="18" idx="6"/>
            <a:endCxn id="19" idx="2"/>
          </p:cNvCxnSpPr>
          <p:nvPr/>
        </p:nvCxnSpPr>
        <p:spPr>
          <a:xfrm>
            <a:off x="3834028" y="920257"/>
            <a:ext cx="361006" cy="227680"/>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a:stCxn id="18" idx="3"/>
            <a:endCxn id="23" idx="1"/>
          </p:cNvCxnSpPr>
          <p:nvPr/>
        </p:nvCxnSpPr>
        <p:spPr>
          <a:xfrm flipH="1">
            <a:off x="3575452" y="981970"/>
            <a:ext cx="109588" cy="3849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9" idx="2"/>
            <a:endCxn id="30" idx="7"/>
          </p:cNvCxnSpPr>
          <p:nvPr/>
        </p:nvCxnSpPr>
        <p:spPr>
          <a:xfrm flipH="1">
            <a:off x="4687676" y="2581487"/>
            <a:ext cx="264045" cy="49375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9" idx="4"/>
            <a:endCxn id="8" idx="1"/>
          </p:cNvCxnSpPr>
          <p:nvPr/>
        </p:nvCxnSpPr>
        <p:spPr>
          <a:xfrm flipH="1">
            <a:off x="5004360" y="2693785"/>
            <a:ext cx="59659" cy="47867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76" name="矩形 75"/>
          <p:cNvSpPr/>
          <p:nvPr/>
        </p:nvSpPr>
        <p:spPr>
          <a:xfrm>
            <a:off x="3134744" y="2089014"/>
            <a:ext cx="1267460" cy="583565"/>
          </a:xfrm>
          <a:prstGeom prst="rect">
            <a:avLst/>
          </a:prstGeom>
        </p:spPr>
        <p:txBody>
          <a:bodyPr wrap="none">
            <a:spAutoFit/>
          </a:bodyPr>
          <a:lstStyle/>
          <a:p>
            <a:r>
              <a:rPr lang="en-US" altLang="zh-CN" sz="3200" dirty="0">
                <a:latin typeface="华文细黑" panose="02010600040101010101" pitchFamily="2" charset="-122"/>
                <a:ea typeface="华文细黑" panose="02010600040101010101" pitchFamily="2" charset="-122"/>
              </a:rPr>
              <a:t>How</a:t>
            </a:r>
            <a:r>
              <a:rPr lang="en-US" altLang="zh-CN" sz="3200" dirty="0">
                <a:latin typeface="华光行楷_CNKI" panose="02000500000000000000" charset="-122"/>
                <a:ea typeface="华光行楷_CNKI" panose="02000500000000000000" charset="-122"/>
              </a:rPr>
              <a:t>?</a:t>
            </a:r>
          </a:p>
        </p:txBody>
      </p:sp>
      <p:cxnSp>
        <p:nvCxnSpPr>
          <p:cNvPr id="78" name="直接连接符 77"/>
          <p:cNvCxnSpPr>
            <a:stCxn id="28" idx="3"/>
            <a:endCxn id="27" idx="4"/>
          </p:cNvCxnSpPr>
          <p:nvPr/>
        </p:nvCxnSpPr>
        <p:spPr>
          <a:xfrm flipH="1">
            <a:off x="3615901" y="3295355"/>
            <a:ext cx="132779" cy="280201"/>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17" idx="5"/>
            <a:endCxn id="23" idx="2"/>
          </p:cNvCxnSpPr>
          <p:nvPr/>
        </p:nvCxnSpPr>
        <p:spPr>
          <a:xfrm>
            <a:off x="3328829" y="1055269"/>
            <a:ext cx="180892" cy="470364"/>
          </a:xfrm>
          <a:prstGeom prst="line">
            <a:avLst/>
          </a:prstGeom>
          <a:ln>
            <a:solidFill>
              <a:schemeClr val="tx1">
                <a:alpha val="43000"/>
              </a:schemeClr>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8471652" y="1606633"/>
            <a:ext cx="603269" cy="570777"/>
            <a:chOff x="6696750" y="958727"/>
            <a:chExt cx="603269" cy="570777"/>
          </a:xfrm>
          <a:solidFill>
            <a:schemeClr val="bg1"/>
          </a:solidFill>
        </p:grpSpPr>
        <p:sp>
          <p:nvSpPr>
            <p:cNvPr id="90" name="Freeform 6"/>
            <p:cNvSpPr/>
            <p:nvPr/>
          </p:nvSpPr>
          <p:spPr bwMode="auto">
            <a:xfrm>
              <a:off x="6696750" y="1019378"/>
              <a:ext cx="324921" cy="326004"/>
            </a:xfrm>
            <a:custGeom>
              <a:avLst/>
              <a:gdLst>
                <a:gd name="T0" fmla="*/ 145 w 289"/>
                <a:gd name="T1" fmla="*/ 0 h 289"/>
                <a:gd name="T2" fmla="*/ 0 w 289"/>
                <a:gd name="T3" fmla="*/ 145 h 289"/>
                <a:gd name="T4" fmla="*/ 16 w 289"/>
                <a:gd name="T5" fmla="*/ 210 h 289"/>
                <a:gd name="T6" fmla="*/ 33 w 289"/>
                <a:gd name="T7" fmla="*/ 216 h 289"/>
                <a:gd name="T8" fmla="*/ 39 w 289"/>
                <a:gd name="T9" fmla="*/ 199 h 289"/>
                <a:gd name="T10" fmla="*/ 26 w 289"/>
                <a:gd name="T11" fmla="*/ 145 h 289"/>
                <a:gd name="T12" fmla="*/ 145 w 289"/>
                <a:gd name="T13" fmla="*/ 26 h 289"/>
                <a:gd name="T14" fmla="*/ 263 w 289"/>
                <a:gd name="T15" fmla="*/ 145 h 289"/>
                <a:gd name="T16" fmla="*/ 145 w 289"/>
                <a:gd name="T17" fmla="*/ 263 h 289"/>
                <a:gd name="T18" fmla="*/ 118 w 289"/>
                <a:gd name="T19" fmla="*/ 260 h 289"/>
                <a:gd name="T20" fmla="*/ 103 w 289"/>
                <a:gd name="T21" fmla="*/ 270 h 289"/>
                <a:gd name="T22" fmla="*/ 112 w 289"/>
                <a:gd name="T23" fmla="*/ 285 h 289"/>
                <a:gd name="T24" fmla="*/ 145 w 289"/>
                <a:gd name="T25" fmla="*/ 289 h 289"/>
                <a:gd name="T26" fmla="*/ 289 w 289"/>
                <a:gd name="T27" fmla="*/ 145 h 289"/>
                <a:gd name="T28" fmla="*/ 145 w 289"/>
                <a:gd name="T29"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9" h="289">
                  <a:moveTo>
                    <a:pt x="145" y="0"/>
                  </a:moveTo>
                  <a:cubicBezTo>
                    <a:pt x="65" y="0"/>
                    <a:pt x="0" y="65"/>
                    <a:pt x="0" y="145"/>
                  </a:cubicBezTo>
                  <a:cubicBezTo>
                    <a:pt x="0" y="167"/>
                    <a:pt x="6" y="190"/>
                    <a:pt x="16" y="210"/>
                  </a:cubicBezTo>
                  <a:cubicBezTo>
                    <a:pt x="19" y="217"/>
                    <a:pt x="27" y="219"/>
                    <a:pt x="33" y="216"/>
                  </a:cubicBezTo>
                  <a:cubicBezTo>
                    <a:pt x="40" y="213"/>
                    <a:pt x="42" y="205"/>
                    <a:pt x="39" y="199"/>
                  </a:cubicBezTo>
                  <a:cubicBezTo>
                    <a:pt x="30" y="182"/>
                    <a:pt x="26" y="163"/>
                    <a:pt x="26" y="145"/>
                  </a:cubicBezTo>
                  <a:cubicBezTo>
                    <a:pt x="26" y="79"/>
                    <a:pt x="79" y="26"/>
                    <a:pt x="145" y="26"/>
                  </a:cubicBezTo>
                  <a:cubicBezTo>
                    <a:pt x="210" y="26"/>
                    <a:pt x="263" y="79"/>
                    <a:pt x="263" y="145"/>
                  </a:cubicBezTo>
                  <a:cubicBezTo>
                    <a:pt x="263" y="210"/>
                    <a:pt x="210" y="263"/>
                    <a:pt x="145" y="263"/>
                  </a:cubicBezTo>
                  <a:cubicBezTo>
                    <a:pt x="136" y="263"/>
                    <a:pt x="127" y="262"/>
                    <a:pt x="118" y="260"/>
                  </a:cubicBezTo>
                  <a:cubicBezTo>
                    <a:pt x="111" y="258"/>
                    <a:pt x="104" y="263"/>
                    <a:pt x="103" y="270"/>
                  </a:cubicBezTo>
                  <a:cubicBezTo>
                    <a:pt x="101" y="277"/>
                    <a:pt x="105" y="283"/>
                    <a:pt x="112" y="285"/>
                  </a:cubicBezTo>
                  <a:cubicBezTo>
                    <a:pt x="123" y="287"/>
                    <a:pt x="134" y="289"/>
                    <a:pt x="145" y="289"/>
                  </a:cubicBezTo>
                  <a:cubicBezTo>
                    <a:pt x="224" y="289"/>
                    <a:pt x="289" y="224"/>
                    <a:pt x="289" y="145"/>
                  </a:cubicBezTo>
                  <a:cubicBezTo>
                    <a:pt x="289" y="65"/>
                    <a:pt x="224" y="0"/>
                    <a:pt x="145" y="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1" name="Freeform 7"/>
            <p:cNvSpPr/>
            <p:nvPr/>
          </p:nvSpPr>
          <p:spPr bwMode="auto">
            <a:xfrm>
              <a:off x="6703248" y="1125519"/>
              <a:ext cx="212281" cy="403985"/>
            </a:xfrm>
            <a:custGeom>
              <a:avLst/>
              <a:gdLst>
                <a:gd name="T0" fmla="*/ 113 w 189"/>
                <a:gd name="T1" fmla="*/ 87 h 358"/>
                <a:gd name="T2" fmla="*/ 141 w 189"/>
                <a:gd name="T3" fmla="*/ 96 h 358"/>
                <a:gd name="T4" fmla="*/ 189 w 189"/>
                <a:gd name="T5" fmla="*/ 48 h 358"/>
                <a:gd name="T6" fmla="*/ 141 w 189"/>
                <a:gd name="T7" fmla="*/ 0 h 358"/>
                <a:gd name="T8" fmla="*/ 93 w 189"/>
                <a:gd name="T9" fmla="*/ 48 h 358"/>
                <a:gd name="T10" fmla="*/ 97 w 189"/>
                <a:gd name="T11" fmla="*/ 67 h 358"/>
                <a:gd name="T12" fmla="*/ 64 w 189"/>
                <a:gd name="T13" fmla="*/ 108 h 358"/>
                <a:gd name="T14" fmla="*/ 9 w 189"/>
                <a:gd name="T15" fmla="*/ 342 h 358"/>
                <a:gd name="T16" fmla="*/ 22 w 189"/>
                <a:gd name="T17" fmla="*/ 358 h 358"/>
                <a:gd name="T18" fmla="*/ 23 w 189"/>
                <a:gd name="T19" fmla="*/ 358 h 358"/>
                <a:gd name="T20" fmla="*/ 35 w 189"/>
                <a:gd name="T21" fmla="*/ 340 h 358"/>
                <a:gd name="T22" fmla="*/ 85 w 189"/>
                <a:gd name="T23" fmla="*/ 125 h 358"/>
                <a:gd name="T24" fmla="*/ 113 w 189"/>
                <a:gd name="T25" fmla="*/ 8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9" h="358">
                  <a:moveTo>
                    <a:pt x="113" y="87"/>
                  </a:moveTo>
                  <a:cubicBezTo>
                    <a:pt x="121" y="92"/>
                    <a:pt x="131" y="96"/>
                    <a:pt x="141" y="96"/>
                  </a:cubicBezTo>
                  <a:cubicBezTo>
                    <a:pt x="167" y="96"/>
                    <a:pt x="189" y="74"/>
                    <a:pt x="189" y="48"/>
                  </a:cubicBezTo>
                  <a:cubicBezTo>
                    <a:pt x="189" y="21"/>
                    <a:pt x="167" y="0"/>
                    <a:pt x="141" y="0"/>
                  </a:cubicBezTo>
                  <a:cubicBezTo>
                    <a:pt x="114" y="0"/>
                    <a:pt x="93" y="21"/>
                    <a:pt x="93" y="48"/>
                  </a:cubicBezTo>
                  <a:cubicBezTo>
                    <a:pt x="93" y="55"/>
                    <a:pt x="94" y="61"/>
                    <a:pt x="97" y="67"/>
                  </a:cubicBezTo>
                  <a:cubicBezTo>
                    <a:pt x="87" y="78"/>
                    <a:pt x="75" y="91"/>
                    <a:pt x="64" y="108"/>
                  </a:cubicBezTo>
                  <a:cubicBezTo>
                    <a:pt x="34" y="153"/>
                    <a:pt x="0" y="234"/>
                    <a:pt x="9" y="342"/>
                  </a:cubicBezTo>
                  <a:cubicBezTo>
                    <a:pt x="10" y="349"/>
                    <a:pt x="15" y="358"/>
                    <a:pt x="22" y="358"/>
                  </a:cubicBezTo>
                  <a:cubicBezTo>
                    <a:pt x="23" y="358"/>
                    <a:pt x="23" y="358"/>
                    <a:pt x="23" y="358"/>
                  </a:cubicBezTo>
                  <a:cubicBezTo>
                    <a:pt x="30" y="358"/>
                    <a:pt x="36" y="347"/>
                    <a:pt x="35" y="340"/>
                  </a:cubicBezTo>
                  <a:cubicBezTo>
                    <a:pt x="28" y="259"/>
                    <a:pt x="45" y="186"/>
                    <a:pt x="85" y="125"/>
                  </a:cubicBezTo>
                  <a:cubicBezTo>
                    <a:pt x="95" y="111"/>
                    <a:pt x="104" y="97"/>
                    <a:pt x="113" y="87"/>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2" name="Freeform 8"/>
            <p:cNvSpPr/>
            <p:nvPr/>
          </p:nvSpPr>
          <p:spPr bwMode="auto">
            <a:xfrm>
              <a:off x="7053079" y="958727"/>
              <a:ext cx="209033" cy="197119"/>
            </a:xfrm>
            <a:custGeom>
              <a:avLst/>
              <a:gdLst>
                <a:gd name="T0" fmla="*/ 96 w 187"/>
                <a:gd name="T1" fmla="*/ 160 h 175"/>
                <a:gd name="T2" fmla="*/ 65 w 187"/>
                <a:gd name="T3" fmla="*/ 154 h 175"/>
                <a:gd name="T4" fmla="*/ 33 w 187"/>
                <a:gd name="T5" fmla="*/ 64 h 175"/>
                <a:gd name="T6" fmla="*/ 122 w 187"/>
                <a:gd name="T7" fmla="*/ 32 h 175"/>
                <a:gd name="T8" fmla="*/ 154 w 187"/>
                <a:gd name="T9" fmla="*/ 122 h 175"/>
                <a:gd name="T10" fmla="*/ 146 w 187"/>
                <a:gd name="T11" fmla="*/ 135 h 175"/>
                <a:gd name="T12" fmla="*/ 147 w 187"/>
                <a:gd name="T13" fmla="*/ 145 h 175"/>
                <a:gd name="T14" fmla="*/ 158 w 187"/>
                <a:gd name="T15" fmla="*/ 144 h 175"/>
                <a:gd name="T16" fmla="*/ 167 w 187"/>
                <a:gd name="T17" fmla="*/ 128 h 175"/>
                <a:gd name="T18" fmla="*/ 129 w 187"/>
                <a:gd name="T19" fmla="*/ 19 h 175"/>
                <a:gd name="T20" fmla="*/ 20 w 187"/>
                <a:gd name="T21" fmla="*/ 58 h 175"/>
                <a:gd name="T22" fmla="*/ 58 w 187"/>
                <a:gd name="T23" fmla="*/ 167 h 175"/>
                <a:gd name="T24" fmla="*/ 96 w 187"/>
                <a:gd name="T25" fmla="*/ 175 h 175"/>
                <a:gd name="T26" fmla="*/ 103 w 187"/>
                <a:gd name="T27" fmla="*/ 167 h 175"/>
                <a:gd name="T28" fmla="*/ 96 w 187"/>
                <a:gd name="T29" fmla="*/ 16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75">
                  <a:moveTo>
                    <a:pt x="96" y="160"/>
                  </a:moveTo>
                  <a:cubicBezTo>
                    <a:pt x="85" y="161"/>
                    <a:pt x="74" y="158"/>
                    <a:pt x="65" y="154"/>
                  </a:cubicBezTo>
                  <a:cubicBezTo>
                    <a:pt x="31" y="138"/>
                    <a:pt x="17" y="98"/>
                    <a:pt x="33" y="64"/>
                  </a:cubicBezTo>
                  <a:cubicBezTo>
                    <a:pt x="49" y="31"/>
                    <a:pt x="89" y="16"/>
                    <a:pt x="122" y="32"/>
                  </a:cubicBezTo>
                  <a:cubicBezTo>
                    <a:pt x="156" y="48"/>
                    <a:pt x="170" y="88"/>
                    <a:pt x="154" y="122"/>
                  </a:cubicBezTo>
                  <a:cubicBezTo>
                    <a:pt x="152" y="126"/>
                    <a:pt x="149" y="131"/>
                    <a:pt x="146" y="135"/>
                  </a:cubicBezTo>
                  <a:cubicBezTo>
                    <a:pt x="144" y="138"/>
                    <a:pt x="144" y="143"/>
                    <a:pt x="147" y="145"/>
                  </a:cubicBezTo>
                  <a:cubicBezTo>
                    <a:pt x="151" y="148"/>
                    <a:pt x="155" y="147"/>
                    <a:pt x="158" y="144"/>
                  </a:cubicBezTo>
                  <a:cubicBezTo>
                    <a:pt x="161" y="139"/>
                    <a:pt x="165" y="134"/>
                    <a:pt x="167" y="128"/>
                  </a:cubicBezTo>
                  <a:cubicBezTo>
                    <a:pt x="187" y="87"/>
                    <a:pt x="170" y="38"/>
                    <a:pt x="129" y="19"/>
                  </a:cubicBezTo>
                  <a:cubicBezTo>
                    <a:pt x="88" y="0"/>
                    <a:pt x="39" y="17"/>
                    <a:pt x="20" y="58"/>
                  </a:cubicBezTo>
                  <a:cubicBezTo>
                    <a:pt x="0" y="99"/>
                    <a:pt x="18" y="148"/>
                    <a:pt x="58" y="167"/>
                  </a:cubicBezTo>
                  <a:cubicBezTo>
                    <a:pt x="70" y="173"/>
                    <a:pt x="83" y="175"/>
                    <a:pt x="96" y="175"/>
                  </a:cubicBezTo>
                  <a:cubicBezTo>
                    <a:pt x="100" y="175"/>
                    <a:pt x="103" y="171"/>
                    <a:pt x="103" y="167"/>
                  </a:cubicBezTo>
                  <a:cubicBezTo>
                    <a:pt x="103" y="163"/>
                    <a:pt x="100" y="160"/>
                    <a:pt x="96" y="160"/>
                  </a:cubicBezTo>
                  <a:close/>
                </a:path>
              </a:pathLst>
            </a:custGeom>
            <a:grpFill/>
            <a:ln w="9525">
              <a:noFill/>
              <a:round/>
            </a:ln>
          </p:spPr>
          <p:txBody>
            <a:bodyPr vert="horz" wrap="square" lIns="91440" tIns="45720" rIns="91440" bIns="45720" numCol="1" anchor="t" anchorCtr="0" compatLnSpc="1"/>
            <a:lstStyle/>
            <a:p>
              <a:endParaRPr lang="zh-CN" altLang="en-US"/>
            </a:p>
          </p:txBody>
        </p:sp>
        <p:sp>
          <p:nvSpPr>
            <p:cNvPr id="93" name="Freeform 9"/>
            <p:cNvSpPr/>
            <p:nvPr/>
          </p:nvSpPr>
          <p:spPr bwMode="auto">
            <a:xfrm>
              <a:off x="7122396" y="1025877"/>
              <a:ext cx="177623" cy="192786"/>
            </a:xfrm>
            <a:custGeom>
              <a:avLst/>
              <a:gdLst>
                <a:gd name="T0" fmla="*/ 152 w 158"/>
                <a:gd name="T1" fmla="*/ 156 h 171"/>
                <a:gd name="T2" fmla="*/ 56 w 158"/>
                <a:gd name="T3" fmla="*/ 78 h 171"/>
                <a:gd name="T4" fmla="*/ 44 w 158"/>
                <a:gd name="T5" fmla="*/ 55 h 171"/>
                <a:gd name="T6" fmla="*/ 55 w 158"/>
                <a:gd name="T7" fmla="*/ 43 h 171"/>
                <a:gd name="T8" fmla="*/ 42 w 158"/>
                <a:gd name="T9" fmla="*/ 7 h 171"/>
                <a:gd name="T10" fmla="*/ 6 w 158"/>
                <a:gd name="T11" fmla="*/ 20 h 171"/>
                <a:gd name="T12" fmla="*/ 19 w 158"/>
                <a:gd name="T13" fmla="*/ 56 h 171"/>
                <a:gd name="T14" fmla="*/ 30 w 158"/>
                <a:gd name="T15" fmla="*/ 58 h 171"/>
                <a:gd name="T16" fmla="*/ 43 w 158"/>
                <a:gd name="T17" fmla="*/ 85 h 171"/>
                <a:gd name="T18" fmla="*/ 147 w 158"/>
                <a:gd name="T19" fmla="*/ 169 h 171"/>
                <a:gd name="T20" fmla="*/ 157 w 158"/>
                <a:gd name="T21" fmla="*/ 166 h 171"/>
                <a:gd name="T22" fmla="*/ 157 w 158"/>
                <a:gd name="T23" fmla="*/ 165 h 171"/>
                <a:gd name="T24" fmla="*/ 152 w 158"/>
                <a:gd name="T25" fmla="*/ 15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71">
                  <a:moveTo>
                    <a:pt x="152" y="156"/>
                  </a:moveTo>
                  <a:cubicBezTo>
                    <a:pt x="109" y="140"/>
                    <a:pt x="77" y="114"/>
                    <a:pt x="56" y="78"/>
                  </a:cubicBezTo>
                  <a:cubicBezTo>
                    <a:pt x="51" y="70"/>
                    <a:pt x="47" y="62"/>
                    <a:pt x="44" y="55"/>
                  </a:cubicBezTo>
                  <a:cubicBezTo>
                    <a:pt x="49" y="52"/>
                    <a:pt x="53" y="48"/>
                    <a:pt x="55" y="43"/>
                  </a:cubicBezTo>
                  <a:cubicBezTo>
                    <a:pt x="61" y="29"/>
                    <a:pt x="56" y="13"/>
                    <a:pt x="42" y="7"/>
                  </a:cubicBezTo>
                  <a:cubicBezTo>
                    <a:pt x="29" y="0"/>
                    <a:pt x="13" y="6"/>
                    <a:pt x="6" y="20"/>
                  </a:cubicBezTo>
                  <a:cubicBezTo>
                    <a:pt x="0" y="33"/>
                    <a:pt x="5" y="49"/>
                    <a:pt x="19" y="56"/>
                  </a:cubicBezTo>
                  <a:cubicBezTo>
                    <a:pt x="23" y="57"/>
                    <a:pt x="26" y="58"/>
                    <a:pt x="30" y="58"/>
                  </a:cubicBezTo>
                  <a:cubicBezTo>
                    <a:pt x="33" y="66"/>
                    <a:pt x="37" y="75"/>
                    <a:pt x="43" y="85"/>
                  </a:cubicBezTo>
                  <a:cubicBezTo>
                    <a:pt x="58" y="112"/>
                    <a:pt x="89" y="148"/>
                    <a:pt x="147" y="169"/>
                  </a:cubicBezTo>
                  <a:cubicBezTo>
                    <a:pt x="151" y="171"/>
                    <a:pt x="155" y="169"/>
                    <a:pt x="157" y="166"/>
                  </a:cubicBezTo>
                  <a:cubicBezTo>
                    <a:pt x="157" y="165"/>
                    <a:pt x="157" y="165"/>
                    <a:pt x="157" y="165"/>
                  </a:cubicBezTo>
                  <a:cubicBezTo>
                    <a:pt x="158" y="161"/>
                    <a:pt x="156" y="157"/>
                    <a:pt x="152" y="156"/>
                  </a:cubicBezTo>
                  <a:close/>
                </a:path>
              </a:pathLst>
            </a:custGeom>
            <a:grpFill/>
            <a:ln w="9525">
              <a:noFill/>
              <a:round/>
            </a:ln>
          </p:spPr>
          <p:txBody>
            <a:bodyPr vert="horz" wrap="square" lIns="91440" tIns="45720" rIns="91440" bIns="45720" numCol="1" anchor="t" anchorCtr="0" compatLnSpc="1"/>
            <a:lstStyle/>
            <a:p>
              <a:endParaRPr lang="zh-CN" altLang="en-US"/>
            </a:p>
          </p:txBody>
        </p:sp>
      </p:grpSp>
      <p:sp>
        <p:nvSpPr>
          <p:cNvPr id="94" name="矩形 93"/>
          <p:cNvSpPr/>
          <p:nvPr/>
        </p:nvSpPr>
        <p:spPr>
          <a:xfrm>
            <a:off x="7641407" y="2285149"/>
            <a:ext cx="2263758" cy="330835"/>
          </a:xfrm>
          <a:prstGeom prst="rect">
            <a:avLst/>
          </a:prstGeom>
        </p:spPr>
        <p:txBody>
          <a:bodyPr wrap="square">
            <a:spAutoFit/>
          </a:bodyPr>
          <a:lstStyle/>
          <a:p>
            <a:pPr algn="ctr">
              <a:lnSpc>
                <a:spcPct val="130000"/>
              </a:lnSpc>
            </a:pPr>
            <a:r>
              <a:rPr lang="en-US" altLang="zh-CN" sz="1200" dirty="0">
                <a:solidFill>
                  <a:schemeClr val="bg1"/>
                </a:solidFill>
              </a:rPr>
              <a:t>thinking···</a:t>
            </a:r>
          </a:p>
        </p:txBody>
      </p:sp>
      <p:sp>
        <p:nvSpPr>
          <p:cNvPr id="2" name="文本框 1"/>
          <p:cNvSpPr txBox="1"/>
          <p:nvPr/>
        </p:nvSpPr>
        <p:spPr>
          <a:xfrm>
            <a:off x="2144395" y="3957955"/>
            <a:ext cx="3273425" cy="706755"/>
          </a:xfrm>
          <a:prstGeom prst="rect">
            <a:avLst/>
          </a:prstGeom>
          <a:noFill/>
        </p:spPr>
        <p:txBody>
          <a:bodyPr wrap="square" rtlCol="0">
            <a:spAutoFit/>
          </a:bodyPr>
          <a:lstStyle/>
          <a:p>
            <a:r>
              <a:rPr lang="zh-CN" altLang="en-US" sz="2000"/>
              <a:t>操作系统如何实现进程虚拟地址空间的动态分配？</a:t>
            </a:r>
          </a:p>
        </p:txBody>
      </p:sp>
      <p:sp>
        <p:nvSpPr>
          <p:cNvPr id="3" name="文本框 2"/>
          <p:cNvSpPr txBox="1"/>
          <p:nvPr/>
        </p:nvSpPr>
        <p:spPr>
          <a:xfrm>
            <a:off x="6595745" y="3674745"/>
            <a:ext cx="4847590" cy="2245360"/>
          </a:xfrm>
          <a:prstGeom prst="rect">
            <a:avLst/>
          </a:prstGeom>
          <a:noFill/>
        </p:spPr>
        <p:txBody>
          <a:bodyPr wrap="square" rtlCol="0">
            <a:spAutoFit/>
          </a:bodyPr>
          <a:lstStyle/>
          <a:p>
            <a:r>
              <a:rPr lang="zh-CN" altLang="en-US" sz="2000"/>
              <a:t>（</a:t>
            </a:r>
            <a:r>
              <a:rPr lang="en-US" altLang="zh-CN" sz="2000"/>
              <a:t>1</a:t>
            </a:r>
            <a:r>
              <a:rPr lang="zh-CN" altLang="en-US" sz="2000"/>
              <a:t>）内核态进程：在</a:t>
            </a:r>
            <a:r>
              <a:rPr lang="en-US" altLang="zh-CN" sz="2000"/>
              <a:t>VMalloc</a:t>
            </a:r>
            <a:r>
              <a:rPr lang="zh-CN" altLang="en-US" sz="2000"/>
              <a:t>区域完成分配和释放？</a:t>
            </a:r>
          </a:p>
          <a:p>
            <a:r>
              <a:rPr lang="zh-CN" altLang="en-US" sz="2000"/>
              <a:t>（</a:t>
            </a:r>
            <a:r>
              <a:rPr lang="en-US" altLang="zh-CN" sz="2000"/>
              <a:t>2</a:t>
            </a:r>
            <a:r>
              <a:rPr lang="zh-CN" altLang="en-US" sz="2000"/>
              <a:t>）用户态进程：堆用于存放进程运行时动态分配的内存段，可</a:t>
            </a:r>
            <a:r>
              <a:rPr lang="zh-CN" altLang="en-US" sz="2000">
                <a:solidFill>
                  <a:srgbClr val="C00000"/>
                </a:solidFill>
              </a:rPr>
              <a:t>动态扩张或缩减</a:t>
            </a:r>
            <a:r>
              <a:rPr lang="zh-CN" altLang="en-US" sz="2000"/>
              <a:t>，当进程调用函数分配内存时，新分配的内存动态添加到堆上(扩张)，当释放内存时，被释放的内存从堆中剔除(缩减)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250" fill="hold"/>
                                        <p:tgtEl>
                                          <p:spTgt spid="6"/>
                                        </p:tgtEl>
                                        <p:attrNameLst>
                                          <p:attrName>ppt_w</p:attrName>
                                        </p:attrNameLst>
                                      </p:cBhvr>
                                      <p:tavLst>
                                        <p:tav tm="0">
                                          <p:val>
                                            <p:fltVal val="0"/>
                                          </p:val>
                                        </p:tav>
                                        <p:tav tm="100000">
                                          <p:val>
                                            <p:strVal val="#ppt_w"/>
                                          </p:val>
                                        </p:tav>
                                      </p:tavLst>
                                    </p:anim>
                                    <p:anim calcmode="lin" valueType="num">
                                      <p:cBhvr>
                                        <p:cTn id="8" dur="1250" fill="hold"/>
                                        <p:tgtEl>
                                          <p:spTgt spid="6"/>
                                        </p:tgtEl>
                                        <p:attrNameLst>
                                          <p:attrName>ppt_h</p:attrName>
                                        </p:attrNameLst>
                                      </p:cBhvr>
                                      <p:tavLst>
                                        <p:tav tm="0">
                                          <p:val>
                                            <p:fltVal val="0"/>
                                          </p:val>
                                        </p:tav>
                                        <p:tav tm="100000">
                                          <p:val>
                                            <p:strVal val="#ppt_h"/>
                                          </p:val>
                                        </p:tav>
                                      </p:tavLst>
                                    </p:anim>
                                    <p:anim calcmode="lin" valueType="num">
                                      <p:cBhvr>
                                        <p:cTn id="9" dur="1250" fill="hold"/>
                                        <p:tgtEl>
                                          <p:spTgt spid="6"/>
                                        </p:tgtEl>
                                        <p:attrNameLst>
                                          <p:attrName>style.rotation</p:attrName>
                                        </p:attrNameLst>
                                      </p:cBhvr>
                                      <p:tavLst>
                                        <p:tav tm="0">
                                          <p:val>
                                            <p:fltVal val="90"/>
                                          </p:val>
                                        </p:tav>
                                        <p:tav tm="100000">
                                          <p:val>
                                            <p:fltVal val="0"/>
                                          </p:val>
                                        </p:tav>
                                      </p:tavLst>
                                    </p:anim>
                                    <p:animEffect transition="in" filter="fade">
                                      <p:cBhvr>
                                        <p:cTn id="10" dur="1250"/>
                                        <p:tgtEl>
                                          <p:spTgt spid="6"/>
                                        </p:tgtEl>
                                      </p:cBhvr>
                                    </p:animEffect>
                                  </p:childTnLst>
                                </p:cTn>
                              </p:par>
                              <p:par>
                                <p:cTn id="11" presetID="31"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1250" fill="hold"/>
                                        <p:tgtEl>
                                          <p:spTgt spid="8"/>
                                        </p:tgtEl>
                                        <p:attrNameLst>
                                          <p:attrName>ppt_w</p:attrName>
                                        </p:attrNameLst>
                                      </p:cBhvr>
                                      <p:tavLst>
                                        <p:tav tm="0">
                                          <p:val>
                                            <p:fltVal val="0"/>
                                          </p:val>
                                        </p:tav>
                                        <p:tav tm="100000">
                                          <p:val>
                                            <p:strVal val="#ppt_w"/>
                                          </p:val>
                                        </p:tav>
                                      </p:tavLst>
                                    </p:anim>
                                    <p:anim calcmode="lin" valueType="num">
                                      <p:cBhvr>
                                        <p:cTn id="20" dur="1250" fill="hold"/>
                                        <p:tgtEl>
                                          <p:spTgt spid="8"/>
                                        </p:tgtEl>
                                        <p:attrNameLst>
                                          <p:attrName>ppt_h</p:attrName>
                                        </p:attrNameLst>
                                      </p:cBhvr>
                                      <p:tavLst>
                                        <p:tav tm="0">
                                          <p:val>
                                            <p:fltVal val="0"/>
                                          </p:val>
                                        </p:tav>
                                        <p:tav tm="100000">
                                          <p:val>
                                            <p:strVal val="#ppt_h"/>
                                          </p:val>
                                        </p:tav>
                                      </p:tavLst>
                                    </p:anim>
                                    <p:anim calcmode="lin" valueType="num">
                                      <p:cBhvr>
                                        <p:cTn id="21" dur="1250" fill="hold"/>
                                        <p:tgtEl>
                                          <p:spTgt spid="8"/>
                                        </p:tgtEl>
                                        <p:attrNameLst>
                                          <p:attrName>style.rotation</p:attrName>
                                        </p:attrNameLst>
                                      </p:cBhvr>
                                      <p:tavLst>
                                        <p:tav tm="0">
                                          <p:val>
                                            <p:fltVal val="90"/>
                                          </p:val>
                                        </p:tav>
                                        <p:tav tm="100000">
                                          <p:val>
                                            <p:fltVal val="0"/>
                                          </p:val>
                                        </p:tav>
                                      </p:tavLst>
                                    </p:anim>
                                    <p:animEffect transition="in" filter="fade">
                                      <p:cBhvr>
                                        <p:cTn id="22" dur="1250"/>
                                        <p:tgtEl>
                                          <p:spTgt spid="8"/>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p:cTn id="25" dur="1250" fill="hold"/>
                                        <p:tgtEl>
                                          <p:spTgt spid="9"/>
                                        </p:tgtEl>
                                        <p:attrNameLst>
                                          <p:attrName>ppt_w</p:attrName>
                                        </p:attrNameLst>
                                      </p:cBhvr>
                                      <p:tavLst>
                                        <p:tav tm="0">
                                          <p:val>
                                            <p:fltVal val="0"/>
                                          </p:val>
                                        </p:tav>
                                        <p:tav tm="100000">
                                          <p:val>
                                            <p:strVal val="#ppt_w"/>
                                          </p:val>
                                        </p:tav>
                                      </p:tavLst>
                                    </p:anim>
                                    <p:anim calcmode="lin" valueType="num">
                                      <p:cBhvr>
                                        <p:cTn id="26" dur="1250" fill="hold"/>
                                        <p:tgtEl>
                                          <p:spTgt spid="9"/>
                                        </p:tgtEl>
                                        <p:attrNameLst>
                                          <p:attrName>ppt_h</p:attrName>
                                        </p:attrNameLst>
                                      </p:cBhvr>
                                      <p:tavLst>
                                        <p:tav tm="0">
                                          <p:val>
                                            <p:fltVal val="0"/>
                                          </p:val>
                                        </p:tav>
                                        <p:tav tm="100000">
                                          <p:val>
                                            <p:strVal val="#ppt_h"/>
                                          </p:val>
                                        </p:tav>
                                      </p:tavLst>
                                    </p:anim>
                                    <p:anim calcmode="lin" valueType="num">
                                      <p:cBhvr>
                                        <p:cTn id="27" dur="1250" fill="hold"/>
                                        <p:tgtEl>
                                          <p:spTgt spid="9"/>
                                        </p:tgtEl>
                                        <p:attrNameLst>
                                          <p:attrName>style.rotation</p:attrName>
                                        </p:attrNameLst>
                                      </p:cBhvr>
                                      <p:tavLst>
                                        <p:tav tm="0">
                                          <p:val>
                                            <p:fltVal val="90"/>
                                          </p:val>
                                        </p:tav>
                                        <p:tav tm="100000">
                                          <p:val>
                                            <p:fltVal val="0"/>
                                          </p:val>
                                        </p:tav>
                                      </p:tavLst>
                                    </p:anim>
                                    <p:animEffect transition="in" filter="fade">
                                      <p:cBhvr>
                                        <p:cTn id="28" dur="1250"/>
                                        <p:tgtEl>
                                          <p:spTgt spid="9"/>
                                        </p:tgtEl>
                                      </p:cBhvr>
                                    </p:animEffect>
                                  </p:childTnLst>
                                </p:cTn>
                              </p:par>
                              <p:par>
                                <p:cTn id="29" presetID="31" presetClass="entr" presetSubtype="0" fill="hold" nodeType="withEffect">
                                  <p:stCondLst>
                                    <p:cond delay="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250" fill="hold"/>
                                        <p:tgtEl>
                                          <p:spTgt spid="14"/>
                                        </p:tgtEl>
                                        <p:attrNameLst>
                                          <p:attrName>ppt_w</p:attrName>
                                        </p:attrNameLst>
                                      </p:cBhvr>
                                      <p:tavLst>
                                        <p:tav tm="0">
                                          <p:val>
                                            <p:fltVal val="0"/>
                                          </p:val>
                                        </p:tav>
                                        <p:tav tm="100000">
                                          <p:val>
                                            <p:strVal val="#ppt_w"/>
                                          </p:val>
                                        </p:tav>
                                      </p:tavLst>
                                    </p:anim>
                                    <p:anim calcmode="lin" valueType="num">
                                      <p:cBhvr>
                                        <p:cTn id="32" dur="1250" fill="hold"/>
                                        <p:tgtEl>
                                          <p:spTgt spid="14"/>
                                        </p:tgtEl>
                                        <p:attrNameLst>
                                          <p:attrName>ppt_h</p:attrName>
                                        </p:attrNameLst>
                                      </p:cBhvr>
                                      <p:tavLst>
                                        <p:tav tm="0">
                                          <p:val>
                                            <p:fltVal val="0"/>
                                          </p:val>
                                        </p:tav>
                                        <p:tav tm="100000">
                                          <p:val>
                                            <p:strVal val="#ppt_h"/>
                                          </p:val>
                                        </p:tav>
                                      </p:tavLst>
                                    </p:anim>
                                    <p:anim calcmode="lin" valueType="num">
                                      <p:cBhvr>
                                        <p:cTn id="33" dur="1250" fill="hold"/>
                                        <p:tgtEl>
                                          <p:spTgt spid="14"/>
                                        </p:tgtEl>
                                        <p:attrNameLst>
                                          <p:attrName>style.rotation</p:attrName>
                                        </p:attrNameLst>
                                      </p:cBhvr>
                                      <p:tavLst>
                                        <p:tav tm="0">
                                          <p:val>
                                            <p:fltVal val="90"/>
                                          </p:val>
                                        </p:tav>
                                        <p:tav tm="100000">
                                          <p:val>
                                            <p:fltVal val="0"/>
                                          </p:val>
                                        </p:tav>
                                      </p:tavLst>
                                    </p:anim>
                                    <p:animEffect transition="in" filter="fade">
                                      <p:cBhvr>
                                        <p:cTn id="34" dur="1250"/>
                                        <p:tgtEl>
                                          <p:spTgt spid="14"/>
                                        </p:tgtEl>
                                      </p:cBhvr>
                                    </p:animEffect>
                                  </p:childTnLst>
                                </p:cTn>
                              </p:par>
                              <p:par>
                                <p:cTn id="35" presetID="31" presetClass="entr" presetSubtype="0" fill="hold" nodeType="withEffect">
                                  <p:stCondLst>
                                    <p:cond delay="500"/>
                                  </p:stCondLst>
                                  <p:childTnLst>
                                    <p:set>
                                      <p:cBhvr>
                                        <p:cTn id="36" dur="1" fill="hold">
                                          <p:stCondLst>
                                            <p:cond delay="0"/>
                                          </p:stCondLst>
                                        </p:cTn>
                                        <p:tgtEl>
                                          <p:spTgt spid="15"/>
                                        </p:tgtEl>
                                        <p:attrNameLst>
                                          <p:attrName>style.visibility</p:attrName>
                                        </p:attrNameLst>
                                      </p:cBhvr>
                                      <p:to>
                                        <p:strVal val="visible"/>
                                      </p:to>
                                    </p:set>
                                    <p:anim calcmode="lin" valueType="num">
                                      <p:cBhvr>
                                        <p:cTn id="37" dur="1250" fill="hold"/>
                                        <p:tgtEl>
                                          <p:spTgt spid="15"/>
                                        </p:tgtEl>
                                        <p:attrNameLst>
                                          <p:attrName>ppt_w</p:attrName>
                                        </p:attrNameLst>
                                      </p:cBhvr>
                                      <p:tavLst>
                                        <p:tav tm="0">
                                          <p:val>
                                            <p:fltVal val="0"/>
                                          </p:val>
                                        </p:tav>
                                        <p:tav tm="100000">
                                          <p:val>
                                            <p:strVal val="#ppt_w"/>
                                          </p:val>
                                        </p:tav>
                                      </p:tavLst>
                                    </p:anim>
                                    <p:anim calcmode="lin" valueType="num">
                                      <p:cBhvr>
                                        <p:cTn id="38" dur="1250" fill="hold"/>
                                        <p:tgtEl>
                                          <p:spTgt spid="15"/>
                                        </p:tgtEl>
                                        <p:attrNameLst>
                                          <p:attrName>ppt_h</p:attrName>
                                        </p:attrNameLst>
                                      </p:cBhvr>
                                      <p:tavLst>
                                        <p:tav tm="0">
                                          <p:val>
                                            <p:fltVal val="0"/>
                                          </p:val>
                                        </p:tav>
                                        <p:tav tm="100000">
                                          <p:val>
                                            <p:strVal val="#ppt_h"/>
                                          </p:val>
                                        </p:tav>
                                      </p:tavLst>
                                    </p:anim>
                                    <p:anim calcmode="lin" valueType="num">
                                      <p:cBhvr>
                                        <p:cTn id="39" dur="1250" fill="hold"/>
                                        <p:tgtEl>
                                          <p:spTgt spid="15"/>
                                        </p:tgtEl>
                                        <p:attrNameLst>
                                          <p:attrName>style.rotation</p:attrName>
                                        </p:attrNameLst>
                                      </p:cBhvr>
                                      <p:tavLst>
                                        <p:tav tm="0">
                                          <p:val>
                                            <p:fltVal val="90"/>
                                          </p:val>
                                        </p:tav>
                                        <p:tav tm="100000">
                                          <p:val>
                                            <p:fltVal val="0"/>
                                          </p:val>
                                        </p:tav>
                                      </p:tavLst>
                                    </p:anim>
                                    <p:animEffect transition="in" filter="fade">
                                      <p:cBhvr>
                                        <p:cTn id="40" dur="1250"/>
                                        <p:tgtEl>
                                          <p:spTgt spid="15"/>
                                        </p:tgtEl>
                                      </p:cBhvr>
                                    </p:animEffect>
                                  </p:childTnLst>
                                </p:cTn>
                              </p:par>
                              <p:par>
                                <p:cTn id="41" presetID="31" presetClass="entr" presetSubtype="0" fill="hold" nodeType="withEffect">
                                  <p:stCondLst>
                                    <p:cond delay="500"/>
                                  </p:stCondLst>
                                  <p:childTnLst>
                                    <p:set>
                                      <p:cBhvr>
                                        <p:cTn id="42" dur="1" fill="hold">
                                          <p:stCondLst>
                                            <p:cond delay="0"/>
                                          </p:stCondLst>
                                        </p:cTn>
                                        <p:tgtEl>
                                          <p:spTgt spid="16"/>
                                        </p:tgtEl>
                                        <p:attrNameLst>
                                          <p:attrName>style.visibility</p:attrName>
                                        </p:attrNameLst>
                                      </p:cBhvr>
                                      <p:to>
                                        <p:strVal val="visible"/>
                                      </p:to>
                                    </p:set>
                                    <p:anim calcmode="lin" valueType="num">
                                      <p:cBhvr>
                                        <p:cTn id="43" dur="1250" fill="hold"/>
                                        <p:tgtEl>
                                          <p:spTgt spid="16"/>
                                        </p:tgtEl>
                                        <p:attrNameLst>
                                          <p:attrName>ppt_w</p:attrName>
                                        </p:attrNameLst>
                                      </p:cBhvr>
                                      <p:tavLst>
                                        <p:tav tm="0">
                                          <p:val>
                                            <p:fltVal val="0"/>
                                          </p:val>
                                        </p:tav>
                                        <p:tav tm="100000">
                                          <p:val>
                                            <p:strVal val="#ppt_w"/>
                                          </p:val>
                                        </p:tav>
                                      </p:tavLst>
                                    </p:anim>
                                    <p:anim calcmode="lin" valueType="num">
                                      <p:cBhvr>
                                        <p:cTn id="44" dur="1250" fill="hold"/>
                                        <p:tgtEl>
                                          <p:spTgt spid="16"/>
                                        </p:tgtEl>
                                        <p:attrNameLst>
                                          <p:attrName>ppt_h</p:attrName>
                                        </p:attrNameLst>
                                      </p:cBhvr>
                                      <p:tavLst>
                                        <p:tav tm="0">
                                          <p:val>
                                            <p:fltVal val="0"/>
                                          </p:val>
                                        </p:tav>
                                        <p:tav tm="100000">
                                          <p:val>
                                            <p:strVal val="#ppt_h"/>
                                          </p:val>
                                        </p:tav>
                                      </p:tavLst>
                                    </p:anim>
                                    <p:anim calcmode="lin" valueType="num">
                                      <p:cBhvr>
                                        <p:cTn id="45" dur="1250" fill="hold"/>
                                        <p:tgtEl>
                                          <p:spTgt spid="16"/>
                                        </p:tgtEl>
                                        <p:attrNameLst>
                                          <p:attrName>style.rotation</p:attrName>
                                        </p:attrNameLst>
                                      </p:cBhvr>
                                      <p:tavLst>
                                        <p:tav tm="0">
                                          <p:val>
                                            <p:fltVal val="90"/>
                                          </p:val>
                                        </p:tav>
                                        <p:tav tm="100000">
                                          <p:val>
                                            <p:fltVal val="0"/>
                                          </p:val>
                                        </p:tav>
                                      </p:tavLst>
                                    </p:anim>
                                    <p:animEffect transition="in" filter="fade">
                                      <p:cBhvr>
                                        <p:cTn id="46" dur="1250"/>
                                        <p:tgtEl>
                                          <p:spTgt spid="16"/>
                                        </p:tgtEl>
                                      </p:cBhvr>
                                    </p:animEffect>
                                  </p:childTnLst>
                                </p:cTn>
                              </p:par>
                              <p:par>
                                <p:cTn id="47" presetID="31" presetClass="entr" presetSubtype="0" fill="hold" nodeType="withEffect">
                                  <p:stCondLst>
                                    <p:cond delay="50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250" fill="hold"/>
                                        <p:tgtEl>
                                          <p:spTgt spid="17"/>
                                        </p:tgtEl>
                                        <p:attrNameLst>
                                          <p:attrName>ppt_w</p:attrName>
                                        </p:attrNameLst>
                                      </p:cBhvr>
                                      <p:tavLst>
                                        <p:tav tm="0">
                                          <p:val>
                                            <p:fltVal val="0"/>
                                          </p:val>
                                        </p:tav>
                                        <p:tav tm="100000">
                                          <p:val>
                                            <p:strVal val="#ppt_w"/>
                                          </p:val>
                                        </p:tav>
                                      </p:tavLst>
                                    </p:anim>
                                    <p:anim calcmode="lin" valueType="num">
                                      <p:cBhvr>
                                        <p:cTn id="50" dur="1250" fill="hold"/>
                                        <p:tgtEl>
                                          <p:spTgt spid="17"/>
                                        </p:tgtEl>
                                        <p:attrNameLst>
                                          <p:attrName>ppt_h</p:attrName>
                                        </p:attrNameLst>
                                      </p:cBhvr>
                                      <p:tavLst>
                                        <p:tav tm="0">
                                          <p:val>
                                            <p:fltVal val="0"/>
                                          </p:val>
                                        </p:tav>
                                        <p:tav tm="100000">
                                          <p:val>
                                            <p:strVal val="#ppt_h"/>
                                          </p:val>
                                        </p:tav>
                                      </p:tavLst>
                                    </p:anim>
                                    <p:anim calcmode="lin" valueType="num">
                                      <p:cBhvr>
                                        <p:cTn id="51" dur="1250" fill="hold"/>
                                        <p:tgtEl>
                                          <p:spTgt spid="17"/>
                                        </p:tgtEl>
                                        <p:attrNameLst>
                                          <p:attrName>style.rotation</p:attrName>
                                        </p:attrNameLst>
                                      </p:cBhvr>
                                      <p:tavLst>
                                        <p:tav tm="0">
                                          <p:val>
                                            <p:fltVal val="90"/>
                                          </p:val>
                                        </p:tav>
                                        <p:tav tm="100000">
                                          <p:val>
                                            <p:fltVal val="0"/>
                                          </p:val>
                                        </p:tav>
                                      </p:tavLst>
                                    </p:anim>
                                    <p:animEffect transition="in" filter="fade">
                                      <p:cBhvr>
                                        <p:cTn id="52" dur="1250"/>
                                        <p:tgtEl>
                                          <p:spTgt spid="17"/>
                                        </p:tgtEl>
                                      </p:cBhvr>
                                    </p:animEffect>
                                  </p:childTnLst>
                                </p:cTn>
                              </p:par>
                              <p:par>
                                <p:cTn id="53" presetID="31" presetClass="entr" presetSubtype="0" fill="hold" nodeType="withEffect">
                                  <p:stCondLst>
                                    <p:cond delay="500"/>
                                  </p:stCondLst>
                                  <p:childTnLst>
                                    <p:set>
                                      <p:cBhvr>
                                        <p:cTn id="54" dur="1" fill="hold">
                                          <p:stCondLst>
                                            <p:cond delay="0"/>
                                          </p:stCondLst>
                                        </p:cTn>
                                        <p:tgtEl>
                                          <p:spTgt spid="18"/>
                                        </p:tgtEl>
                                        <p:attrNameLst>
                                          <p:attrName>style.visibility</p:attrName>
                                        </p:attrNameLst>
                                      </p:cBhvr>
                                      <p:to>
                                        <p:strVal val="visible"/>
                                      </p:to>
                                    </p:set>
                                    <p:anim calcmode="lin" valueType="num">
                                      <p:cBhvr>
                                        <p:cTn id="55" dur="1250" fill="hold"/>
                                        <p:tgtEl>
                                          <p:spTgt spid="18"/>
                                        </p:tgtEl>
                                        <p:attrNameLst>
                                          <p:attrName>ppt_w</p:attrName>
                                        </p:attrNameLst>
                                      </p:cBhvr>
                                      <p:tavLst>
                                        <p:tav tm="0">
                                          <p:val>
                                            <p:fltVal val="0"/>
                                          </p:val>
                                        </p:tav>
                                        <p:tav tm="100000">
                                          <p:val>
                                            <p:strVal val="#ppt_w"/>
                                          </p:val>
                                        </p:tav>
                                      </p:tavLst>
                                    </p:anim>
                                    <p:anim calcmode="lin" valueType="num">
                                      <p:cBhvr>
                                        <p:cTn id="56" dur="1250" fill="hold"/>
                                        <p:tgtEl>
                                          <p:spTgt spid="18"/>
                                        </p:tgtEl>
                                        <p:attrNameLst>
                                          <p:attrName>ppt_h</p:attrName>
                                        </p:attrNameLst>
                                      </p:cBhvr>
                                      <p:tavLst>
                                        <p:tav tm="0">
                                          <p:val>
                                            <p:fltVal val="0"/>
                                          </p:val>
                                        </p:tav>
                                        <p:tav tm="100000">
                                          <p:val>
                                            <p:strVal val="#ppt_h"/>
                                          </p:val>
                                        </p:tav>
                                      </p:tavLst>
                                    </p:anim>
                                    <p:anim calcmode="lin" valueType="num">
                                      <p:cBhvr>
                                        <p:cTn id="57" dur="1250" fill="hold"/>
                                        <p:tgtEl>
                                          <p:spTgt spid="18"/>
                                        </p:tgtEl>
                                        <p:attrNameLst>
                                          <p:attrName>style.rotation</p:attrName>
                                        </p:attrNameLst>
                                      </p:cBhvr>
                                      <p:tavLst>
                                        <p:tav tm="0">
                                          <p:val>
                                            <p:fltVal val="90"/>
                                          </p:val>
                                        </p:tav>
                                        <p:tav tm="100000">
                                          <p:val>
                                            <p:fltVal val="0"/>
                                          </p:val>
                                        </p:tav>
                                      </p:tavLst>
                                    </p:anim>
                                    <p:animEffect transition="in" filter="fade">
                                      <p:cBhvr>
                                        <p:cTn id="58" dur="1250"/>
                                        <p:tgtEl>
                                          <p:spTgt spid="18"/>
                                        </p:tgtEl>
                                      </p:cBhvr>
                                    </p:animEffect>
                                  </p:childTnLst>
                                </p:cTn>
                              </p:par>
                              <p:par>
                                <p:cTn id="59" presetID="31" presetClass="entr" presetSubtype="0" fill="hold" nodeType="withEffect">
                                  <p:stCondLst>
                                    <p:cond delay="500"/>
                                  </p:stCondLst>
                                  <p:childTnLst>
                                    <p:set>
                                      <p:cBhvr>
                                        <p:cTn id="60" dur="1" fill="hold">
                                          <p:stCondLst>
                                            <p:cond delay="0"/>
                                          </p:stCondLst>
                                        </p:cTn>
                                        <p:tgtEl>
                                          <p:spTgt spid="19"/>
                                        </p:tgtEl>
                                        <p:attrNameLst>
                                          <p:attrName>style.visibility</p:attrName>
                                        </p:attrNameLst>
                                      </p:cBhvr>
                                      <p:to>
                                        <p:strVal val="visible"/>
                                      </p:to>
                                    </p:set>
                                    <p:anim calcmode="lin" valueType="num">
                                      <p:cBhvr>
                                        <p:cTn id="61" dur="1250" fill="hold"/>
                                        <p:tgtEl>
                                          <p:spTgt spid="19"/>
                                        </p:tgtEl>
                                        <p:attrNameLst>
                                          <p:attrName>ppt_w</p:attrName>
                                        </p:attrNameLst>
                                      </p:cBhvr>
                                      <p:tavLst>
                                        <p:tav tm="0">
                                          <p:val>
                                            <p:fltVal val="0"/>
                                          </p:val>
                                        </p:tav>
                                        <p:tav tm="100000">
                                          <p:val>
                                            <p:strVal val="#ppt_w"/>
                                          </p:val>
                                        </p:tav>
                                      </p:tavLst>
                                    </p:anim>
                                    <p:anim calcmode="lin" valueType="num">
                                      <p:cBhvr>
                                        <p:cTn id="62" dur="1250" fill="hold"/>
                                        <p:tgtEl>
                                          <p:spTgt spid="19"/>
                                        </p:tgtEl>
                                        <p:attrNameLst>
                                          <p:attrName>ppt_h</p:attrName>
                                        </p:attrNameLst>
                                      </p:cBhvr>
                                      <p:tavLst>
                                        <p:tav tm="0">
                                          <p:val>
                                            <p:fltVal val="0"/>
                                          </p:val>
                                        </p:tav>
                                        <p:tav tm="100000">
                                          <p:val>
                                            <p:strVal val="#ppt_h"/>
                                          </p:val>
                                        </p:tav>
                                      </p:tavLst>
                                    </p:anim>
                                    <p:anim calcmode="lin" valueType="num">
                                      <p:cBhvr>
                                        <p:cTn id="63" dur="1250" fill="hold"/>
                                        <p:tgtEl>
                                          <p:spTgt spid="19"/>
                                        </p:tgtEl>
                                        <p:attrNameLst>
                                          <p:attrName>style.rotation</p:attrName>
                                        </p:attrNameLst>
                                      </p:cBhvr>
                                      <p:tavLst>
                                        <p:tav tm="0">
                                          <p:val>
                                            <p:fltVal val="90"/>
                                          </p:val>
                                        </p:tav>
                                        <p:tav tm="100000">
                                          <p:val>
                                            <p:fltVal val="0"/>
                                          </p:val>
                                        </p:tav>
                                      </p:tavLst>
                                    </p:anim>
                                    <p:animEffect transition="in" filter="fade">
                                      <p:cBhvr>
                                        <p:cTn id="64" dur="1250"/>
                                        <p:tgtEl>
                                          <p:spTgt spid="19"/>
                                        </p:tgtEl>
                                      </p:cBhvr>
                                    </p:animEffect>
                                  </p:childTnLst>
                                </p:cTn>
                              </p:par>
                              <p:par>
                                <p:cTn id="65" presetID="31" presetClass="entr" presetSubtype="0" fill="hold" nodeType="withEffect">
                                  <p:stCondLst>
                                    <p:cond delay="500"/>
                                  </p:stCondLst>
                                  <p:childTnLst>
                                    <p:set>
                                      <p:cBhvr>
                                        <p:cTn id="66" dur="1" fill="hold">
                                          <p:stCondLst>
                                            <p:cond delay="0"/>
                                          </p:stCondLst>
                                        </p:cTn>
                                        <p:tgtEl>
                                          <p:spTgt spid="20"/>
                                        </p:tgtEl>
                                        <p:attrNameLst>
                                          <p:attrName>style.visibility</p:attrName>
                                        </p:attrNameLst>
                                      </p:cBhvr>
                                      <p:to>
                                        <p:strVal val="visible"/>
                                      </p:to>
                                    </p:set>
                                    <p:anim calcmode="lin" valueType="num">
                                      <p:cBhvr>
                                        <p:cTn id="67" dur="1250" fill="hold"/>
                                        <p:tgtEl>
                                          <p:spTgt spid="20"/>
                                        </p:tgtEl>
                                        <p:attrNameLst>
                                          <p:attrName>ppt_w</p:attrName>
                                        </p:attrNameLst>
                                      </p:cBhvr>
                                      <p:tavLst>
                                        <p:tav tm="0">
                                          <p:val>
                                            <p:fltVal val="0"/>
                                          </p:val>
                                        </p:tav>
                                        <p:tav tm="100000">
                                          <p:val>
                                            <p:strVal val="#ppt_w"/>
                                          </p:val>
                                        </p:tav>
                                      </p:tavLst>
                                    </p:anim>
                                    <p:anim calcmode="lin" valueType="num">
                                      <p:cBhvr>
                                        <p:cTn id="68" dur="1250" fill="hold"/>
                                        <p:tgtEl>
                                          <p:spTgt spid="20"/>
                                        </p:tgtEl>
                                        <p:attrNameLst>
                                          <p:attrName>ppt_h</p:attrName>
                                        </p:attrNameLst>
                                      </p:cBhvr>
                                      <p:tavLst>
                                        <p:tav tm="0">
                                          <p:val>
                                            <p:fltVal val="0"/>
                                          </p:val>
                                        </p:tav>
                                        <p:tav tm="100000">
                                          <p:val>
                                            <p:strVal val="#ppt_h"/>
                                          </p:val>
                                        </p:tav>
                                      </p:tavLst>
                                    </p:anim>
                                    <p:anim calcmode="lin" valueType="num">
                                      <p:cBhvr>
                                        <p:cTn id="69" dur="1250" fill="hold"/>
                                        <p:tgtEl>
                                          <p:spTgt spid="20"/>
                                        </p:tgtEl>
                                        <p:attrNameLst>
                                          <p:attrName>style.rotation</p:attrName>
                                        </p:attrNameLst>
                                      </p:cBhvr>
                                      <p:tavLst>
                                        <p:tav tm="0">
                                          <p:val>
                                            <p:fltVal val="90"/>
                                          </p:val>
                                        </p:tav>
                                        <p:tav tm="100000">
                                          <p:val>
                                            <p:fltVal val="0"/>
                                          </p:val>
                                        </p:tav>
                                      </p:tavLst>
                                    </p:anim>
                                    <p:animEffect transition="in" filter="fade">
                                      <p:cBhvr>
                                        <p:cTn id="70" dur="1250"/>
                                        <p:tgtEl>
                                          <p:spTgt spid="20"/>
                                        </p:tgtEl>
                                      </p:cBhvr>
                                    </p:animEffect>
                                  </p:childTnLst>
                                </p:cTn>
                              </p:par>
                              <p:par>
                                <p:cTn id="71" presetID="31" presetClass="entr" presetSubtype="0" fill="hold" nodeType="withEffect">
                                  <p:stCondLst>
                                    <p:cond delay="500"/>
                                  </p:stCondLst>
                                  <p:childTnLst>
                                    <p:set>
                                      <p:cBhvr>
                                        <p:cTn id="72" dur="1" fill="hold">
                                          <p:stCondLst>
                                            <p:cond delay="0"/>
                                          </p:stCondLst>
                                        </p:cTn>
                                        <p:tgtEl>
                                          <p:spTgt spid="21"/>
                                        </p:tgtEl>
                                        <p:attrNameLst>
                                          <p:attrName>style.visibility</p:attrName>
                                        </p:attrNameLst>
                                      </p:cBhvr>
                                      <p:to>
                                        <p:strVal val="visible"/>
                                      </p:to>
                                    </p:set>
                                    <p:anim calcmode="lin" valueType="num">
                                      <p:cBhvr>
                                        <p:cTn id="73" dur="1250" fill="hold"/>
                                        <p:tgtEl>
                                          <p:spTgt spid="21"/>
                                        </p:tgtEl>
                                        <p:attrNameLst>
                                          <p:attrName>ppt_w</p:attrName>
                                        </p:attrNameLst>
                                      </p:cBhvr>
                                      <p:tavLst>
                                        <p:tav tm="0">
                                          <p:val>
                                            <p:fltVal val="0"/>
                                          </p:val>
                                        </p:tav>
                                        <p:tav tm="100000">
                                          <p:val>
                                            <p:strVal val="#ppt_w"/>
                                          </p:val>
                                        </p:tav>
                                      </p:tavLst>
                                    </p:anim>
                                    <p:anim calcmode="lin" valueType="num">
                                      <p:cBhvr>
                                        <p:cTn id="74" dur="1250" fill="hold"/>
                                        <p:tgtEl>
                                          <p:spTgt spid="21"/>
                                        </p:tgtEl>
                                        <p:attrNameLst>
                                          <p:attrName>ppt_h</p:attrName>
                                        </p:attrNameLst>
                                      </p:cBhvr>
                                      <p:tavLst>
                                        <p:tav tm="0">
                                          <p:val>
                                            <p:fltVal val="0"/>
                                          </p:val>
                                        </p:tav>
                                        <p:tav tm="100000">
                                          <p:val>
                                            <p:strVal val="#ppt_h"/>
                                          </p:val>
                                        </p:tav>
                                      </p:tavLst>
                                    </p:anim>
                                    <p:anim calcmode="lin" valueType="num">
                                      <p:cBhvr>
                                        <p:cTn id="75" dur="1250" fill="hold"/>
                                        <p:tgtEl>
                                          <p:spTgt spid="21"/>
                                        </p:tgtEl>
                                        <p:attrNameLst>
                                          <p:attrName>style.rotation</p:attrName>
                                        </p:attrNameLst>
                                      </p:cBhvr>
                                      <p:tavLst>
                                        <p:tav tm="0">
                                          <p:val>
                                            <p:fltVal val="90"/>
                                          </p:val>
                                        </p:tav>
                                        <p:tav tm="100000">
                                          <p:val>
                                            <p:fltVal val="0"/>
                                          </p:val>
                                        </p:tav>
                                      </p:tavLst>
                                    </p:anim>
                                    <p:animEffect transition="in" filter="fade">
                                      <p:cBhvr>
                                        <p:cTn id="76" dur="1250"/>
                                        <p:tgtEl>
                                          <p:spTgt spid="21"/>
                                        </p:tgtEl>
                                      </p:cBhvr>
                                    </p:animEffect>
                                  </p:childTnLst>
                                </p:cTn>
                              </p:par>
                              <p:par>
                                <p:cTn id="77" presetID="31" presetClass="entr" presetSubtype="0" fill="hold" nodeType="withEffect">
                                  <p:stCondLst>
                                    <p:cond delay="500"/>
                                  </p:stCondLst>
                                  <p:childTnLst>
                                    <p:set>
                                      <p:cBhvr>
                                        <p:cTn id="78" dur="1" fill="hold">
                                          <p:stCondLst>
                                            <p:cond delay="0"/>
                                          </p:stCondLst>
                                        </p:cTn>
                                        <p:tgtEl>
                                          <p:spTgt spid="22"/>
                                        </p:tgtEl>
                                        <p:attrNameLst>
                                          <p:attrName>style.visibility</p:attrName>
                                        </p:attrNameLst>
                                      </p:cBhvr>
                                      <p:to>
                                        <p:strVal val="visible"/>
                                      </p:to>
                                    </p:set>
                                    <p:anim calcmode="lin" valueType="num">
                                      <p:cBhvr>
                                        <p:cTn id="79" dur="1250" fill="hold"/>
                                        <p:tgtEl>
                                          <p:spTgt spid="22"/>
                                        </p:tgtEl>
                                        <p:attrNameLst>
                                          <p:attrName>ppt_w</p:attrName>
                                        </p:attrNameLst>
                                      </p:cBhvr>
                                      <p:tavLst>
                                        <p:tav tm="0">
                                          <p:val>
                                            <p:fltVal val="0"/>
                                          </p:val>
                                        </p:tav>
                                        <p:tav tm="100000">
                                          <p:val>
                                            <p:strVal val="#ppt_w"/>
                                          </p:val>
                                        </p:tav>
                                      </p:tavLst>
                                    </p:anim>
                                    <p:anim calcmode="lin" valueType="num">
                                      <p:cBhvr>
                                        <p:cTn id="80" dur="1250" fill="hold"/>
                                        <p:tgtEl>
                                          <p:spTgt spid="22"/>
                                        </p:tgtEl>
                                        <p:attrNameLst>
                                          <p:attrName>ppt_h</p:attrName>
                                        </p:attrNameLst>
                                      </p:cBhvr>
                                      <p:tavLst>
                                        <p:tav tm="0">
                                          <p:val>
                                            <p:fltVal val="0"/>
                                          </p:val>
                                        </p:tav>
                                        <p:tav tm="100000">
                                          <p:val>
                                            <p:strVal val="#ppt_h"/>
                                          </p:val>
                                        </p:tav>
                                      </p:tavLst>
                                    </p:anim>
                                    <p:anim calcmode="lin" valueType="num">
                                      <p:cBhvr>
                                        <p:cTn id="81" dur="1250" fill="hold"/>
                                        <p:tgtEl>
                                          <p:spTgt spid="22"/>
                                        </p:tgtEl>
                                        <p:attrNameLst>
                                          <p:attrName>style.rotation</p:attrName>
                                        </p:attrNameLst>
                                      </p:cBhvr>
                                      <p:tavLst>
                                        <p:tav tm="0">
                                          <p:val>
                                            <p:fltVal val="90"/>
                                          </p:val>
                                        </p:tav>
                                        <p:tav tm="100000">
                                          <p:val>
                                            <p:fltVal val="0"/>
                                          </p:val>
                                        </p:tav>
                                      </p:tavLst>
                                    </p:anim>
                                    <p:animEffect transition="in" filter="fade">
                                      <p:cBhvr>
                                        <p:cTn id="82" dur="1250"/>
                                        <p:tgtEl>
                                          <p:spTgt spid="22"/>
                                        </p:tgtEl>
                                      </p:cBhvr>
                                    </p:animEffect>
                                  </p:childTnLst>
                                </p:cTn>
                              </p:par>
                              <p:par>
                                <p:cTn id="83" presetID="31" presetClass="entr" presetSubtype="0" fill="hold" nodeType="withEffect">
                                  <p:stCondLst>
                                    <p:cond delay="500"/>
                                  </p:stCondLst>
                                  <p:childTnLst>
                                    <p:set>
                                      <p:cBhvr>
                                        <p:cTn id="84" dur="1" fill="hold">
                                          <p:stCondLst>
                                            <p:cond delay="0"/>
                                          </p:stCondLst>
                                        </p:cTn>
                                        <p:tgtEl>
                                          <p:spTgt spid="23"/>
                                        </p:tgtEl>
                                        <p:attrNameLst>
                                          <p:attrName>style.visibility</p:attrName>
                                        </p:attrNameLst>
                                      </p:cBhvr>
                                      <p:to>
                                        <p:strVal val="visible"/>
                                      </p:to>
                                    </p:set>
                                    <p:anim calcmode="lin" valueType="num">
                                      <p:cBhvr>
                                        <p:cTn id="85" dur="1250" fill="hold"/>
                                        <p:tgtEl>
                                          <p:spTgt spid="23"/>
                                        </p:tgtEl>
                                        <p:attrNameLst>
                                          <p:attrName>ppt_w</p:attrName>
                                        </p:attrNameLst>
                                      </p:cBhvr>
                                      <p:tavLst>
                                        <p:tav tm="0">
                                          <p:val>
                                            <p:fltVal val="0"/>
                                          </p:val>
                                        </p:tav>
                                        <p:tav tm="100000">
                                          <p:val>
                                            <p:strVal val="#ppt_w"/>
                                          </p:val>
                                        </p:tav>
                                      </p:tavLst>
                                    </p:anim>
                                    <p:anim calcmode="lin" valueType="num">
                                      <p:cBhvr>
                                        <p:cTn id="86" dur="1250" fill="hold"/>
                                        <p:tgtEl>
                                          <p:spTgt spid="23"/>
                                        </p:tgtEl>
                                        <p:attrNameLst>
                                          <p:attrName>ppt_h</p:attrName>
                                        </p:attrNameLst>
                                      </p:cBhvr>
                                      <p:tavLst>
                                        <p:tav tm="0">
                                          <p:val>
                                            <p:fltVal val="0"/>
                                          </p:val>
                                        </p:tav>
                                        <p:tav tm="100000">
                                          <p:val>
                                            <p:strVal val="#ppt_h"/>
                                          </p:val>
                                        </p:tav>
                                      </p:tavLst>
                                    </p:anim>
                                    <p:anim calcmode="lin" valueType="num">
                                      <p:cBhvr>
                                        <p:cTn id="87" dur="1250" fill="hold"/>
                                        <p:tgtEl>
                                          <p:spTgt spid="23"/>
                                        </p:tgtEl>
                                        <p:attrNameLst>
                                          <p:attrName>style.rotation</p:attrName>
                                        </p:attrNameLst>
                                      </p:cBhvr>
                                      <p:tavLst>
                                        <p:tav tm="0">
                                          <p:val>
                                            <p:fltVal val="90"/>
                                          </p:val>
                                        </p:tav>
                                        <p:tav tm="100000">
                                          <p:val>
                                            <p:fltVal val="0"/>
                                          </p:val>
                                        </p:tav>
                                      </p:tavLst>
                                    </p:anim>
                                    <p:animEffect transition="in" filter="fade">
                                      <p:cBhvr>
                                        <p:cTn id="88" dur="1250"/>
                                        <p:tgtEl>
                                          <p:spTgt spid="23"/>
                                        </p:tgtEl>
                                      </p:cBhvr>
                                    </p:animEffect>
                                  </p:childTnLst>
                                </p:cTn>
                              </p:par>
                              <p:par>
                                <p:cTn id="89" presetID="31" presetClass="entr" presetSubtype="0" fill="hold" nodeType="withEffect">
                                  <p:stCondLst>
                                    <p:cond delay="500"/>
                                  </p:stCondLst>
                                  <p:childTnLst>
                                    <p:set>
                                      <p:cBhvr>
                                        <p:cTn id="90" dur="1" fill="hold">
                                          <p:stCondLst>
                                            <p:cond delay="0"/>
                                          </p:stCondLst>
                                        </p:cTn>
                                        <p:tgtEl>
                                          <p:spTgt spid="24"/>
                                        </p:tgtEl>
                                        <p:attrNameLst>
                                          <p:attrName>style.visibility</p:attrName>
                                        </p:attrNameLst>
                                      </p:cBhvr>
                                      <p:to>
                                        <p:strVal val="visible"/>
                                      </p:to>
                                    </p:set>
                                    <p:anim calcmode="lin" valueType="num">
                                      <p:cBhvr>
                                        <p:cTn id="91" dur="1250" fill="hold"/>
                                        <p:tgtEl>
                                          <p:spTgt spid="24"/>
                                        </p:tgtEl>
                                        <p:attrNameLst>
                                          <p:attrName>ppt_w</p:attrName>
                                        </p:attrNameLst>
                                      </p:cBhvr>
                                      <p:tavLst>
                                        <p:tav tm="0">
                                          <p:val>
                                            <p:fltVal val="0"/>
                                          </p:val>
                                        </p:tav>
                                        <p:tav tm="100000">
                                          <p:val>
                                            <p:strVal val="#ppt_w"/>
                                          </p:val>
                                        </p:tav>
                                      </p:tavLst>
                                    </p:anim>
                                    <p:anim calcmode="lin" valueType="num">
                                      <p:cBhvr>
                                        <p:cTn id="92" dur="1250" fill="hold"/>
                                        <p:tgtEl>
                                          <p:spTgt spid="24"/>
                                        </p:tgtEl>
                                        <p:attrNameLst>
                                          <p:attrName>ppt_h</p:attrName>
                                        </p:attrNameLst>
                                      </p:cBhvr>
                                      <p:tavLst>
                                        <p:tav tm="0">
                                          <p:val>
                                            <p:fltVal val="0"/>
                                          </p:val>
                                        </p:tav>
                                        <p:tav tm="100000">
                                          <p:val>
                                            <p:strVal val="#ppt_h"/>
                                          </p:val>
                                        </p:tav>
                                      </p:tavLst>
                                    </p:anim>
                                    <p:anim calcmode="lin" valueType="num">
                                      <p:cBhvr>
                                        <p:cTn id="93" dur="1250" fill="hold"/>
                                        <p:tgtEl>
                                          <p:spTgt spid="24"/>
                                        </p:tgtEl>
                                        <p:attrNameLst>
                                          <p:attrName>style.rotation</p:attrName>
                                        </p:attrNameLst>
                                      </p:cBhvr>
                                      <p:tavLst>
                                        <p:tav tm="0">
                                          <p:val>
                                            <p:fltVal val="90"/>
                                          </p:val>
                                        </p:tav>
                                        <p:tav tm="100000">
                                          <p:val>
                                            <p:fltVal val="0"/>
                                          </p:val>
                                        </p:tav>
                                      </p:tavLst>
                                    </p:anim>
                                    <p:animEffect transition="in" filter="fade">
                                      <p:cBhvr>
                                        <p:cTn id="94" dur="1250"/>
                                        <p:tgtEl>
                                          <p:spTgt spid="24"/>
                                        </p:tgtEl>
                                      </p:cBhvr>
                                    </p:animEffect>
                                  </p:childTnLst>
                                </p:cTn>
                              </p:par>
                              <p:par>
                                <p:cTn id="95" presetID="31" presetClass="entr" presetSubtype="0" fill="hold" nodeType="withEffect">
                                  <p:stCondLst>
                                    <p:cond delay="500"/>
                                  </p:stCondLst>
                                  <p:childTnLst>
                                    <p:set>
                                      <p:cBhvr>
                                        <p:cTn id="96" dur="1" fill="hold">
                                          <p:stCondLst>
                                            <p:cond delay="0"/>
                                          </p:stCondLst>
                                        </p:cTn>
                                        <p:tgtEl>
                                          <p:spTgt spid="25"/>
                                        </p:tgtEl>
                                        <p:attrNameLst>
                                          <p:attrName>style.visibility</p:attrName>
                                        </p:attrNameLst>
                                      </p:cBhvr>
                                      <p:to>
                                        <p:strVal val="visible"/>
                                      </p:to>
                                    </p:set>
                                    <p:anim calcmode="lin" valueType="num">
                                      <p:cBhvr>
                                        <p:cTn id="97" dur="1250" fill="hold"/>
                                        <p:tgtEl>
                                          <p:spTgt spid="25"/>
                                        </p:tgtEl>
                                        <p:attrNameLst>
                                          <p:attrName>ppt_w</p:attrName>
                                        </p:attrNameLst>
                                      </p:cBhvr>
                                      <p:tavLst>
                                        <p:tav tm="0">
                                          <p:val>
                                            <p:fltVal val="0"/>
                                          </p:val>
                                        </p:tav>
                                        <p:tav tm="100000">
                                          <p:val>
                                            <p:strVal val="#ppt_w"/>
                                          </p:val>
                                        </p:tav>
                                      </p:tavLst>
                                    </p:anim>
                                    <p:anim calcmode="lin" valueType="num">
                                      <p:cBhvr>
                                        <p:cTn id="98" dur="1250" fill="hold"/>
                                        <p:tgtEl>
                                          <p:spTgt spid="25"/>
                                        </p:tgtEl>
                                        <p:attrNameLst>
                                          <p:attrName>ppt_h</p:attrName>
                                        </p:attrNameLst>
                                      </p:cBhvr>
                                      <p:tavLst>
                                        <p:tav tm="0">
                                          <p:val>
                                            <p:fltVal val="0"/>
                                          </p:val>
                                        </p:tav>
                                        <p:tav tm="100000">
                                          <p:val>
                                            <p:strVal val="#ppt_h"/>
                                          </p:val>
                                        </p:tav>
                                      </p:tavLst>
                                    </p:anim>
                                    <p:anim calcmode="lin" valueType="num">
                                      <p:cBhvr>
                                        <p:cTn id="99" dur="1250" fill="hold"/>
                                        <p:tgtEl>
                                          <p:spTgt spid="25"/>
                                        </p:tgtEl>
                                        <p:attrNameLst>
                                          <p:attrName>style.rotation</p:attrName>
                                        </p:attrNameLst>
                                      </p:cBhvr>
                                      <p:tavLst>
                                        <p:tav tm="0">
                                          <p:val>
                                            <p:fltVal val="90"/>
                                          </p:val>
                                        </p:tav>
                                        <p:tav tm="100000">
                                          <p:val>
                                            <p:fltVal val="0"/>
                                          </p:val>
                                        </p:tav>
                                      </p:tavLst>
                                    </p:anim>
                                    <p:animEffect transition="in" filter="fade">
                                      <p:cBhvr>
                                        <p:cTn id="100" dur="1250"/>
                                        <p:tgtEl>
                                          <p:spTgt spid="25"/>
                                        </p:tgtEl>
                                      </p:cBhvr>
                                    </p:animEffect>
                                  </p:childTnLst>
                                </p:cTn>
                              </p:par>
                              <p:par>
                                <p:cTn id="101" presetID="31" presetClass="entr" presetSubtype="0" fill="hold" nodeType="withEffect">
                                  <p:stCondLst>
                                    <p:cond delay="500"/>
                                  </p:stCondLst>
                                  <p:childTnLst>
                                    <p:set>
                                      <p:cBhvr>
                                        <p:cTn id="102" dur="1" fill="hold">
                                          <p:stCondLst>
                                            <p:cond delay="0"/>
                                          </p:stCondLst>
                                        </p:cTn>
                                        <p:tgtEl>
                                          <p:spTgt spid="26"/>
                                        </p:tgtEl>
                                        <p:attrNameLst>
                                          <p:attrName>style.visibility</p:attrName>
                                        </p:attrNameLst>
                                      </p:cBhvr>
                                      <p:to>
                                        <p:strVal val="visible"/>
                                      </p:to>
                                    </p:set>
                                    <p:anim calcmode="lin" valueType="num">
                                      <p:cBhvr>
                                        <p:cTn id="103" dur="1250" fill="hold"/>
                                        <p:tgtEl>
                                          <p:spTgt spid="26"/>
                                        </p:tgtEl>
                                        <p:attrNameLst>
                                          <p:attrName>ppt_w</p:attrName>
                                        </p:attrNameLst>
                                      </p:cBhvr>
                                      <p:tavLst>
                                        <p:tav tm="0">
                                          <p:val>
                                            <p:fltVal val="0"/>
                                          </p:val>
                                        </p:tav>
                                        <p:tav tm="100000">
                                          <p:val>
                                            <p:strVal val="#ppt_w"/>
                                          </p:val>
                                        </p:tav>
                                      </p:tavLst>
                                    </p:anim>
                                    <p:anim calcmode="lin" valueType="num">
                                      <p:cBhvr>
                                        <p:cTn id="104" dur="1250" fill="hold"/>
                                        <p:tgtEl>
                                          <p:spTgt spid="26"/>
                                        </p:tgtEl>
                                        <p:attrNameLst>
                                          <p:attrName>ppt_h</p:attrName>
                                        </p:attrNameLst>
                                      </p:cBhvr>
                                      <p:tavLst>
                                        <p:tav tm="0">
                                          <p:val>
                                            <p:fltVal val="0"/>
                                          </p:val>
                                        </p:tav>
                                        <p:tav tm="100000">
                                          <p:val>
                                            <p:strVal val="#ppt_h"/>
                                          </p:val>
                                        </p:tav>
                                      </p:tavLst>
                                    </p:anim>
                                    <p:anim calcmode="lin" valueType="num">
                                      <p:cBhvr>
                                        <p:cTn id="105" dur="1250" fill="hold"/>
                                        <p:tgtEl>
                                          <p:spTgt spid="26"/>
                                        </p:tgtEl>
                                        <p:attrNameLst>
                                          <p:attrName>style.rotation</p:attrName>
                                        </p:attrNameLst>
                                      </p:cBhvr>
                                      <p:tavLst>
                                        <p:tav tm="0">
                                          <p:val>
                                            <p:fltVal val="90"/>
                                          </p:val>
                                        </p:tav>
                                        <p:tav tm="100000">
                                          <p:val>
                                            <p:fltVal val="0"/>
                                          </p:val>
                                        </p:tav>
                                      </p:tavLst>
                                    </p:anim>
                                    <p:animEffect transition="in" filter="fade">
                                      <p:cBhvr>
                                        <p:cTn id="106" dur="1250"/>
                                        <p:tgtEl>
                                          <p:spTgt spid="26"/>
                                        </p:tgtEl>
                                      </p:cBhvr>
                                    </p:animEffect>
                                  </p:childTnLst>
                                </p:cTn>
                              </p:par>
                              <p:par>
                                <p:cTn id="107" presetID="31" presetClass="entr" presetSubtype="0" fill="hold" nodeType="withEffect">
                                  <p:stCondLst>
                                    <p:cond delay="500"/>
                                  </p:stCondLst>
                                  <p:childTnLst>
                                    <p:set>
                                      <p:cBhvr>
                                        <p:cTn id="108" dur="1" fill="hold">
                                          <p:stCondLst>
                                            <p:cond delay="0"/>
                                          </p:stCondLst>
                                        </p:cTn>
                                        <p:tgtEl>
                                          <p:spTgt spid="27"/>
                                        </p:tgtEl>
                                        <p:attrNameLst>
                                          <p:attrName>style.visibility</p:attrName>
                                        </p:attrNameLst>
                                      </p:cBhvr>
                                      <p:to>
                                        <p:strVal val="visible"/>
                                      </p:to>
                                    </p:set>
                                    <p:anim calcmode="lin" valueType="num">
                                      <p:cBhvr>
                                        <p:cTn id="109" dur="1250" fill="hold"/>
                                        <p:tgtEl>
                                          <p:spTgt spid="27"/>
                                        </p:tgtEl>
                                        <p:attrNameLst>
                                          <p:attrName>ppt_w</p:attrName>
                                        </p:attrNameLst>
                                      </p:cBhvr>
                                      <p:tavLst>
                                        <p:tav tm="0">
                                          <p:val>
                                            <p:fltVal val="0"/>
                                          </p:val>
                                        </p:tav>
                                        <p:tav tm="100000">
                                          <p:val>
                                            <p:strVal val="#ppt_w"/>
                                          </p:val>
                                        </p:tav>
                                      </p:tavLst>
                                    </p:anim>
                                    <p:anim calcmode="lin" valueType="num">
                                      <p:cBhvr>
                                        <p:cTn id="110" dur="1250" fill="hold"/>
                                        <p:tgtEl>
                                          <p:spTgt spid="27"/>
                                        </p:tgtEl>
                                        <p:attrNameLst>
                                          <p:attrName>ppt_h</p:attrName>
                                        </p:attrNameLst>
                                      </p:cBhvr>
                                      <p:tavLst>
                                        <p:tav tm="0">
                                          <p:val>
                                            <p:fltVal val="0"/>
                                          </p:val>
                                        </p:tav>
                                        <p:tav tm="100000">
                                          <p:val>
                                            <p:strVal val="#ppt_h"/>
                                          </p:val>
                                        </p:tav>
                                      </p:tavLst>
                                    </p:anim>
                                    <p:anim calcmode="lin" valueType="num">
                                      <p:cBhvr>
                                        <p:cTn id="111" dur="1250" fill="hold"/>
                                        <p:tgtEl>
                                          <p:spTgt spid="27"/>
                                        </p:tgtEl>
                                        <p:attrNameLst>
                                          <p:attrName>style.rotation</p:attrName>
                                        </p:attrNameLst>
                                      </p:cBhvr>
                                      <p:tavLst>
                                        <p:tav tm="0">
                                          <p:val>
                                            <p:fltVal val="90"/>
                                          </p:val>
                                        </p:tav>
                                        <p:tav tm="100000">
                                          <p:val>
                                            <p:fltVal val="0"/>
                                          </p:val>
                                        </p:tav>
                                      </p:tavLst>
                                    </p:anim>
                                    <p:animEffect transition="in" filter="fade">
                                      <p:cBhvr>
                                        <p:cTn id="112" dur="1250"/>
                                        <p:tgtEl>
                                          <p:spTgt spid="27"/>
                                        </p:tgtEl>
                                      </p:cBhvr>
                                    </p:animEffect>
                                  </p:childTnLst>
                                </p:cTn>
                              </p:par>
                              <p:par>
                                <p:cTn id="113" presetID="31" presetClass="entr" presetSubtype="0" fill="hold" nodeType="withEffect">
                                  <p:stCondLst>
                                    <p:cond delay="500"/>
                                  </p:stCondLst>
                                  <p:childTnLst>
                                    <p:set>
                                      <p:cBhvr>
                                        <p:cTn id="114" dur="1" fill="hold">
                                          <p:stCondLst>
                                            <p:cond delay="0"/>
                                          </p:stCondLst>
                                        </p:cTn>
                                        <p:tgtEl>
                                          <p:spTgt spid="28"/>
                                        </p:tgtEl>
                                        <p:attrNameLst>
                                          <p:attrName>style.visibility</p:attrName>
                                        </p:attrNameLst>
                                      </p:cBhvr>
                                      <p:to>
                                        <p:strVal val="visible"/>
                                      </p:to>
                                    </p:set>
                                    <p:anim calcmode="lin" valueType="num">
                                      <p:cBhvr>
                                        <p:cTn id="115" dur="1250" fill="hold"/>
                                        <p:tgtEl>
                                          <p:spTgt spid="28"/>
                                        </p:tgtEl>
                                        <p:attrNameLst>
                                          <p:attrName>ppt_w</p:attrName>
                                        </p:attrNameLst>
                                      </p:cBhvr>
                                      <p:tavLst>
                                        <p:tav tm="0">
                                          <p:val>
                                            <p:fltVal val="0"/>
                                          </p:val>
                                        </p:tav>
                                        <p:tav tm="100000">
                                          <p:val>
                                            <p:strVal val="#ppt_w"/>
                                          </p:val>
                                        </p:tav>
                                      </p:tavLst>
                                    </p:anim>
                                    <p:anim calcmode="lin" valueType="num">
                                      <p:cBhvr>
                                        <p:cTn id="116" dur="1250" fill="hold"/>
                                        <p:tgtEl>
                                          <p:spTgt spid="28"/>
                                        </p:tgtEl>
                                        <p:attrNameLst>
                                          <p:attrName>ppt_h</p:attrName>
                                        </p:attrNameLst>
                                      </p:cBhvr>
                                      <p:tavLst>
                                        <p:tav tm="0">
                                          <p:val>
                                            <p:fltVal val="0"/>
                                          </p:val>
                                        </p:tav>
                                        <p:tav tm="100000">
                                          <p:val>
                                            <p:strVal val="#ppt_h"/>
                                          </p:val>
                                        </p:tav>
                                      </p:tavLst>
                                    </p:anim>
                                    <p:anim calcmode="lin" valueType="num">
                                      <p:cBhvr>
                                        <p:cTn id="117" dur="1250" fill="hold"/>
                                        <p:tgtEl>
                                          <p:spTgt spid="28"/>
                                        </p:tgtEl>
                                        <p:attrNameLst>
                                          <p:attrName>style.rotation</p:attrName>
                                        </p:attrNameLst>
                                      </p:cBhvr>
                                      <p:tavLst>
                                        <p:tav tm="0">
                                          <p:val>
                                            <p:fltVal val="90"/>
                                          </p:val>
                                        </p:tav>
                                        <p:tav tm="100000">
                                          <p:val>
                                            <p:fltVal val="0"/>
                                          </p:val>
                                        </p:tav>
                                      </p:tavLst>
                                    </p:anim>
                                    <p:animEffect transition="in" filter="fade">
                                      <p:cBhvr>
                                        <p:cTn id="118" dur="1250"/>
                                        <p:tgtEl>
                                          <p:spTgt spid="28"/>
                                        </p:tgtEl>
                                      </p:cBhvr>
                                    </p:animEffect>
                                  </p:childTnLst>
                                </p:cTn>
                              </p:par>
                              <p:par>
                                <p:cTn id="119" presetID="31" presetClass="entr" presetSubtype="0" fill="hold" nodeType="withEffect">
                                  <p:stCondLst>
                                    <p:cond delay="500"/>
                                  </p:stCondLst>
                                  <p:childTnLst>
                                    <p:set>
                                      <p:cBhvr>
                                        <p:cTn id="120" dur="1" fill="hold">
                                          <p:stCondLst>
                                            <p:cond delay="0"/>
                                          </p:stCondLst>
                                        </p:cTn>
                                        <p:tgtEl>
                                          <p:spTgt spid="29"/>
                                        </p:tgtEl>
                                        <p:attrNameLst>
                                          <p:attrName>style.visibility</p:attrName>
                                        </p:attrNameLst>
                                      </p:cBhvr>
                                      <p:to>
                                        <p:strVal val="visible"/>
                                      </p:to>
                                    </p:set>
                                    <p:anim calcmode="lin" valueType="num">
                                      <p:cBhvr>
                                        <p:cTn id="121" dur="1250" fill="hold"/>
                                        <p:tgtEl>
                                          <p:spTgt spid="29"/>
                                        </p:tgtEl>
                                        <p:attrNameLst>
                                          <p:attrName>ppt_w</p:attrName>
                                        </p:attrNameLst>
                                      </p:cBhvr>
                                      <p:tavLst>
                                        <p:tav tm="0">
                                          <p:val>
                                            <p:fltVal val="0"/>
                                          </p:val>
                                        </p:tav>
                                        <p:tav tm="100000">
                                          <p:val>
                                            <p:strVal val="#ppt_w"/>
                                          </p:val>
                                        </p:tav>
                                      </p:tavLst>
                                    </p:anim>
                                    <p:anim calcmode="lin" valueType="num">
                                      <p:cBhvr>
                                        <p:cTn id="122" dur="1250" fill="hold"/>
                                        <p:tgtEl>
                                          <p:spTgt spid="29"/>
                                        </p:tgtEl>
                                        <p:attrNameLst>
                                          <p:attrName>ppt_h</p:attrName>
                                        </p:attrNameLst>
                                      </p:cBhvr>
                                      <p:tavLst>
                                        <p:tav tm="0">
                                          <p:val>
                                            <p:fltVal val="0"/>
                                          </p:val>
                                        </p:tav>
                                        <p:tav tm="100000">
                                          <p:val>
                                            <p:strVal val="#ppt_h"/>
                                          </p:val>
                                        </p:tav>
                                      </p:tavLst>
                                    </p:anim>
                                    <p:anim calcmode="lin" valueType="num">
                                      <p:cBhvr>
                                        <p:cTn id="123" dur="1250" fill="hold"/>
                                        <p:tgtEl>
                                          <p:spTgt spid="29"/>
                                        </p:tgtEl>
                                        <p:attrNameLst>
                                          <p:attrName>style.rotation</p:attrName>
                                        </p:attrNameLst>
                                      </p:cBhvr>
                                      <p:tavLst>
                                        <p:tav tm="0">
                                          <p:val>
                                            <p:fltVal val="90"/>
                                          </p:val>
                                        </p:tav>
                                        <p:tav tm="100000">
                                          <p:val>
                                            <p:fltVal val="0"/>
                                          </p:val>
                                        </p:tav>
                                      </p:tavLst>
                                    </p:anim>
                                    <p:animEffect transition="in" filter="fade">
                                      <p:cBhvr>
                                        <p:cTn id="124" dur="1250"/>
                                        <p:tgtEl>
                                          <p:spTgt spid="29"/>
                                        </p:tgtEl>
                                      </p:cBhvr>
                                    </p:animEffect>
                                  </p:childTnLst>
                                </p:cTn>
                              </p:par>
                              <p:par>
                                <p:cTn id="125" presetID="31" presetClass="entr" presetSubtype="0" fill="hold" nodeType="withEffect">
                                  <p:stCondLst>
                                    <p:cond delay="50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1250" fill="hold"/>
                                        <p:tgtEl>
                                          <p:spTgt spid="30"/>
                                        </p:tgtEl>
                                        <p:attrNameLst>
                                          <p:attrName>ppt_w</p:attrName>
                                        </p:attrNameLst>
                                      </p:cBhvr>
                                      <p:tavLst>
                                        <p:tav tm="0">
                                          <p:val>
                                            <p:fltVal val="0"/>
                                          </p:val>
                                        </p:tav>
                                        <p:tav tm="100000">
                                          <p:val>
                                            <p:strVal val="#ppt_w"/>
                                          </p:val>
                                        </p:tav>
                                      </p:tavLst>
                                    </p:anim>
                                    <p:anim calcmode="lin" valueType="num">
                                      <p:cBhvr>
                                        <p:cTn id="128" dur="1250" fill="hold"/>
                                        <p:tgtEl>
                                          <p:spTgt spid="30"/>
                                        </p:tgtEl>
                                        <p:attrNameLst>
                                          <p:attrName>ppt_h</p:attrName>
                                        </p:attrNameLst>
                                      </p:cBhvr>
                                      <p:tavLst>
                                        <p:tav tm="0">
                                          <p:val>
                                            <p:fltVal val="0"/>
                                          </p:val>
                                        </p:tav>
                                        <p:tav tm="100000">
                                          <p:val>
                                            <p:strVal val="#ppt_h"/>
                                          </p:val>
                                        </p:tav>
                                      </p:tavLst>
                                    </p:anim>
                                    <p:anim calcmode="lin" valueType="num">
                                      <p:cBhvr>
                                        <p:cTn id="129" dur="1250" fill="hold"/>
                                        <p:tgtEl>
                                          <p:spTgt spid="30"/>
                                        </p:tgtEl>
                                        <p:attrNameLst>
                                          <p:attrName>style.rotation</p:attrName>
                                        </p:attrNameLst>
                                      </p:cBhvr>
                                      <p:tavLst>
                                        <p:tav tm="0">
                                          <p:val>
                                            <p:fltVal val="90"/>
                                          </p:val>
                                        </p:tav>
                                        <p:tav tm="100000">
                                          <p:val>
                                            <p:fltVal val="0"/>
                                          </p:val>
                                        </p:tav>
                                      </p:tavLst>
                                    </p:anim>
                                    <p:animEffect transition="in" filter="fade">
                                      <p:cBhvr>
                                        <p:cTn id="130" dur="1250"/>
                                        <p:tgtEl>
                                          <p:spTgt spid="30"/>
                                        </p:tgtEl>
                                      </p:cBhvr>
                                    </p:animEffect>
                                  </p:childTnLst>
                                </p:cTn>
                              </p:par>
                              <p:par>
                                <p:cTn id="131" presetID="31" presetClass="entr" presetSubtype="0" fill="hold" nodeType="withEffect">
                                  <p:stCondLst>
                                    <p:cond delay="500"/>
                                  </p:stCondLst>
                                  <p:childTnLst>
                                    <p:set>
                                      <p:cBhvr>
                                        <p:cTn id="132" dur="1" fill="hold">
                                          <p:stCondLst>
                                            <p:cond delay="0"/>
                                          </p:stCondLst>
                                        </p:cTn>
                                        <p:tgtEl>
                                          <p:spTgt spid="31"/>
                                        </p:tgtEl>
                                        <p:attrNameLst>
                                          <p:attrName>style.visibility</p:attrName>
                                        </p:attrNameLst>
                                      </p:cBhvr>
                                      <p:to>
                                        <p:strVal val="visible"/>
                                      </p:to>
                                    </p:set>
                                    <p:anim calcmode="lin" valueType="num">
                                      <p:cBhvr>
                                        <p:cTn id="133" dur="1250" fill="hold"/>
                                        <p:tgtEl>
                                          <p:spTgt spid="31"/>
                                        </p:tgtEl>
                                        <p:attrNameLst>
                                          <p:attrName>ppt_w</p:attrName>
                                        </p:attrNameLst>
                                      </p:cBhvr>
                                      <p:tavLst>
                                        <p:tav tm="0">
                                          <p:val>
                                            <p:fltVal val="0"/>
                                          </p:val>
                                        </p:tav>
                                        <p:tav tm="100000">
                                          <p:val>
                                            <p:strVal val="#ppt_w"/>
                                          </p:val>
                                        </p:tav>
                                      </p:tavLst>
                                    </p:anim>
                                    <p:anim calcmode="lin" valueType="num">
                                      <p:cBhvr>
                                        <p:cTn id="134" dur="1250" fill="hold"/>
                                        <p:tgtEl>
                                          <p:spTgt spid="31"/>
                                        </p:tgtEl>
                                        <p:attrNameLst>
                                          <p:attrName>ppt_h</p:attrName>
                                        </p:attrNameLst>
                                      </p:cBhvr>
                                      <p:tavLst>
                                        <p:tav tm="0">
                                          <p:val>
                                            <p:fltVal val="0"/>
                                          </p:val>
                                        </p:tav>
                                        <p:tav tm="100000">
                                          <p:val>
                                            <p:strVal val="#ppt_h"/>
                                          </p:val>
                                        </p:tav>
                                      </p:tavLst>
                                    </p:anim>
                                    <p:anim calcmode="lin" valueType="num">
                                      <p:cBhvr>
                                        <p:cTn id="135" dur="1250" fill="hold"/>
                                        <p:tgtEl>
                                          <p:spTgt spid="31"/>
                                        </p:tgtEl>
                                        <p:attrNameLst>
                                          <p:attrName>style.rotation</p:attrName>
                                        </p:attrNameLst>
                                      </p:cBhvr>
                                      <p:tavLst>
                                        <p:tav tm="0">
                                          <p:val>
                                            <p:fltVal val="90"/>
                                          </p:val>
                                        </p:tav>
                                        <p:tav tm="100000">
                                          <p:val>
                                            <p:fltVal val="0"/>
                                          </p:val>
                                        </p:tav>
                                      </p:tavLst>
                                    </p:anim>
                                    <p:animEffect transition="in" filter="fade">
                                      <p:cBhvr>
                                        <p:cTn id="136" dur="1250"/>
                                        <p:tgtEl>
                                          <p:spTgt spid="31"/>
                                        </p:tgtEl>
                                      </p:cBhvr>
                                    </p:animEffect>
                                  </p:childTnLst>
                                </p:cTn>
                              </p:par>
                              <p:par>
                                <p:cTn id="137" presetID="31" presetClass="entr" presetSubtype="0" fill="hold" nodeType="withEffect">
                                  <p:stCondLst>
                                    <p:cond delay="500"/>
                                  </p:stCondLst>
                                  <p:childTnLst>
                                    <p:set>
                                      <p:cBhvr>
                                        <p:cTn id="138" dur="1" fill="hold">
                                          <p:stCondLst>
                                            <p:cond delay="0"/>
                                          </p:stCondLst>
                                        </p:cTn>
                                        <p:tgtEl>
                                          <p:spTgt spid="40"/>
                                        </p:tgtEl>
                                        <p:attrNameLst>
                                          <p:attrName>style.visibility</p:attrName>
                                        </p:attrNameLst>
                                      </p:cBhvr>
                                      <p:to>
                                        <p:strVal val="visible"/>
                                      </p:to>
                                    </p:set>
                                    <p:anim calcmode="lin" valueType="num">
                                      <p:cBhvr>
                                        <p:cTn id="139" dur="1250" fill="hold"/>
                                        <p:tgtEl>
                                          <p:spTgt spid="40"/>
                                        </p:tgtEl>
                                        <p:attrNameLst>
                                          <p:attrName>ppt_w</p:attrName>
                                        </p:attrNameLst>
                                      </p:cBhvr>
                                      <p:tavLst>
                                        <p:tav tm="0">
                                          <p:val>
                                            <p:fltVal val="0"/>
                                          </p:val>
                                        </p:tav>
                                        <p:tav tm="100000">
                                          <p:val>
                                            <p:strVal val="#ppt_w"/>
                                          </p:val>
                                        </p:tav>
                                      </p:tavLst>
                                    </p:anim>
                                    <p:anim calcmode="lin" valueType="num">
                                      <p:cBhvr>
                                        <p:cTn id="140" dur="1250" fill="hold"/>
                                        <p:tgtEl>
                                          <p:spTgt spid="40"/>
                                        </p:tgtEl>
                                        <p:attrNameLst>
                                          <p:attrName>ppt_h</p:attrName>
                                        </p:attrNameLst>
                                      </p:cBhvr>
                                      <p:tavLst>
                                        <p:tav tm="0">
                                          <p:val>
                                            <p:fltVal val="0"/>
                                          </p:val>
                                        </p:tav>
                                        <p:tav tm="100000">
                                          <p:val>
                                            <p:strVal val="#ppt_h"/>
                                          </p:val>
                                        </p:tav>
                                      </p:tavLst>
                                    </p:anim>
                                    <p:anim calcmode="lin" valueType="num">
                                      <p:cBhvr>
                                        <p:cTn id="141" dur="1250" fill="hold"/>
                                        <p:tgtEl>
                                          <p:spTgt spid="40"/>
                                        </p:tgtEl>
                                        <p:attrNameLst>
                                          <p:attrName>style.rotation</p:attrName>
                                        </p:attrNameLst>
                                      </p:cBhvr>
                                      <p:tavLst>
                                        <p:tav tm="0">
                                          <p:val>
                                            <p:fltVal val="90"/>
                                          </p:val>
                                        </p:tav>
                                        <p:tav tm="100000">
                                          <p:val>
                                            <p:fltVal val="0"/>
                                          </p:val>
                                        </p:tav>
                                      </p:tavLst>
                                    </p:anim>
                                    <p:animEffect transition="in" filter="fade">
                                      <p:cBhvr>
                                        <p:cTn id="142" dur="1250"/>
                                        <p:tgtEl>
                                          <p:spTgt spid="40"/>
                                        </p:tgtEl>
                                      </p:cBhvr>
                                    </p:animEffect>
                                  </p:childTnLst>
                                </p:cTn>
                              </p:par>
                              <p:par>
                                <p:cTn id="143" presetID="31" presetClass="entr" presetSubtype="0" fill="hold" nodeType="withEffect">
                                  <p:stCondLst>
                                    <p:cond delay="500"/>
                                  </p:stCondLst>
                                  <p:childTnLst>
                                    <p:set>
                                      <p:cBhvr>
                                        <p:cTn id="144" dur="1" fill="hold">
                                          <p:stCondLst>
                                            <p:cond delay="0"/>
                                          </p:stCondLst>
                                        </p:cTn>
                                        <p:tgtEl>
                                          <p:spTgt spid="41"/>
                                        </p:tgtEl>
                                        <p:attrNameLst>
                                          <p:attrName>style.visibility</p:attrName>
                                        </p:attrNameLst>
                                      </p:cBhvr>
                                      <p:to>
                                        <p:strVal val="visible"/>
                                      </p:to>
                                    </p:set>
                                    <p:anim calcmode="lin" valueType="num">
                                      <p:cBhvr>
                                        <p:cTn id="145" dur="1250" fill="hold"/>
                                        <p:tgtEl>
                                          <p:spTgt spid="41"/>
                                        </p:tgtEl>
                                        <p:attrNameLst>
                                          <p:attrName>ppt_w</p:attrName>
                                        </p:attrNameLst>
                                      </p:cBhvr>
                                      <p:tavLst>
                                        <p:tav tm="0">
                                          <p:val>
                                            <p:fltVal val="0"/>
                                          </p:val>
                                        </p:tav>
                                        <p:tav tm="100000">
                                          <p:val>
                                            <p:strVal val="#ppt_w"/>
                                          </p:val>
                                        </p:tav>
                                      </p:tavLst>
                                    </p:anim>
                                    <p:anim calcmode="lin" valueType="num">
                                      <p:cBhvr>
                                        <p:cTn id="146" dur="1250" fill="hold"/>
                                        <p:tgtEl>
                                          <p:spTgt spid="41"/>
                                        </p:tgtEl>
                                        <p:attrNameLst>
                                          <p:attrName>ppt_h</p:attrName>
                                        </p:attrNameLst>
                                      </p:cBhvr>
                                      <p:tavLst>
                                        <p:tav tm="0">
                                          <p:val>
                                            <p:fltVal val="0"/>
                                          </p:val>
                                        </p:tav>
                                        <p:tav tm="100000">
                                          <p:val>
                                            <p:strVal val="#ppt_h"/>
                                          </p:val>
                                        </p:tav>
                                      </p:tavLst>
                                    </p:anim>
                                    <p:anim calcmode="lin" valueType="num">
                                      <p:cBhvr>
                                        <p:cTn id="147" dur="1250" fill="hold"/>
                                        <p:tgtEl>
                                          <p:spTgt spid="41"/>
                                        </p:tgtEl>
                                        <p:attrNameLst>
                                          <p:attrName>style.rotation</p:attrName>
                                        </p:attrNameLst>
                                      </p:cBhvr>
                                      <p:tavLst>
                                        <p:tav tm="0">
                                          <p:val>
                                            <p:fltVal val="90"/>
                                          </p:val>
                                        </p:tav>
                                        <p:tav tm="100000">
                                          <p:val>
                                            <p:fltVal val="0"/>
                                          </p:val>
                                        </p:tav>
                                      </p:tavLst>
                                    </p:anim>
                                    <p:animEffect transition="in" filter="fade">
                                      <p:cBhvr>
                                        <p:cTn id="148" dur="1250"/>
                                        <p:tgtEl>
                                          <p:spTgt spid="41"/>
                                        </p:tgtEl>
                                      </p:cBhvr>
                                    </p:animEffect>
                                  </p:childTnLst>
                                </p:cTn>
                              </p:par>
                              <p:par>
                                <p:cTn id="149" presetID="31" presetClass="entr" presetSubtype="0" fill="hold" nodeType="withEffect">
                                  <p:stCondLst>
                                    <p:cond delay="500"/>
                                  </p:stCondLst>
                                  <p:childTnLst>
                                    <p:set>
                                      <p:cBhvr>
                                        <p:cTn id="150" dur="1" fill="hold">
                                          <p:stCondLst>
                                            <p:cond delay="0"/>
                                          </p:stCondLst>
                                        </p:cTn>
                                        <p:tgtEl>
                                          <p:spTgt spid="45"/>
                                        </p:tgtEl>
                                        <p:attrNameLst>
                                          <p:attrName>style.visibility</p:attrName>
                                        </p:attrNameLst>
                                      </p:cBhvr>
                                      <p:to>
                                        <p:strVal val="visible"/>
                                      </p:to>
                                    </p:set>
                                    <p:anim calcmode="lin" valueType="num">
                                      <p:cBhvr>
                                        <p:cTn id="151" dur="1250" fill="hold"/>
                                        <p:tgtEl>
                                          <p:spTgt spid="45"/>
                                        </p:tgtEl>
                                        <p:attrNameLst>
                                          <p:attrName>ppt_w</p:attrName>
                                        </p:attrNameLst>
                                      </p:cBhvr>
                                      <p:tavLst>
                                        <p:tav tm="0">
                                          <p:val>
                                            <p:fltVal val="0"/>
                                          </p:val>
                                        </p:tav>
                                        <p:tav tm="100000">
                                          <p:val>
                                            <p:strVal val="#ppt_w"/>
                                          </p:val>
                                        </p:tav>
                                      </p:tavLst>
                                    </p:anim>
                                    <p:anim calcmode="lin" valueType="num">
                                      <p:cBhvr>
                                        <p:cTn id="152" dur="1250" fill="hold"/>
                                        <p:tgtEl>
                                          <p:spTgt spid="45"/>
                                        </p:tgtEl>
                                        <p:attrNameLst>
                                          <p:attrName>ppt_h</p:attrName>
                                        </p:attrNameLst>
                                      </p:cBhvr>
                                      <p:tavLst>
                                        <p:tav tm="0">
                                          <p:val>
                                            <p:fltVal val="0"/>
                                          </p:val>
                                        </p:tav>
                                        <p:tav tm="100000">
                                          <p:val>
                                            <p:strVal val="#ppt_h"/>
                                          </p:val>
                                        </p:tav>
                                      </p:tavLst>
                                    </p:anim>
                                    <p:anim calcmode="lin" valueType="num">
                                      <p:cBhvr>
                                        <p:cTn id="153" dur="1250" fill="hold"/>
                                        <p:tgtEl>
                                          <p:spTgt spid="45"/>
                                        </p:tgtEl>
                                        <p:attrNameLst>
                                          <p:attrName>style.rotation</p:attrName>
                                        </p:attrNameLst>
                                      </p:cBhvr>
                                      <p:tavLst>
                                        <p:tav tm="0">
                                          <p:val>
                                            <p:fltVal val="90"/>
                                          </p:val>
                                        </p:tav>
                                        <p:tav tm="100000">
                                          <p:val>
                                            <p:fltVal val="0"/>
                                          </p:val>
                                        </p:tav>
                                      </p:tavLst>
                                    </p:anim>
                                    <p:animEffect transition="in" filter="fade">
                                      <p:cBhvr>
                                        <p:cTn id="154" dur="1250"/>
                                        <p:tgtEl>
                                          <p:spTgt spid="45"/>
                                        </p:tgtEl>
                                      </p:cBhvr>
                                    </p:animEffect>
                                  </p:childTnLst>
                                </p:cTn>
                              </p:par>
                              <p:par>
                                <p:cTn id="155" presetID="31" presetClass="entr" presetSubtype="0" fill="hold" nodeType="withEffect">
                                  <p:stCondLst>
                                    <p:cond delay="500"/>
                                  </p:stCondLst>
                                  <p:childTnLst>
                                    <p:set>
                                      <p:cBhvr>
                                        <p:cTn id="156" dur="1" fill="hold">
                                          <p:stCondLst>
                                            <p:cond delay="0"/>
                                          </p:stCondLst>
                                        </p:cTn>
                                        <p:tgtEl>
                                          <p:spTgt spid="48"/>
                                        </p:tgtEl>
                                        <p:attrNameLst>
                                          <p:attrName>style.visibility</p:attrName>
                                        </p:attrNameLst>
                                      </p:cBhvr>
                                      <p:to>
                                        <p:strVal val="visible"/>
                                      </p:to>
                                    </p:set>
                                    <p:anim calcmode="lin" valueType="num">
                                      <p:cBhvr>
                                        <p:cTn id="157" dur="1250" fill="hold"/>
                                        <p:tgtEl>
                                          <p:spTgt spid="48"/>
                                        </p:tgtEl>
                                        <p:attrNameLst>
                                          <p:attrName>ppt_w</p:attrName>
                                        </p:attrNameLst>
                                      </p:cBhvr>
                                      <p:tavLst>
                                        <p:tav tm="0">
                                          <p:val>
                                            <p:fltVal val="0"/>
                                          </p:val>
                                        </p:tav>
                                        <p:tav tm="100000">
                                          <p:val>
                                            <p:strVal val="#ppt_w"/>
                                          </p:val>
                                        </p:tav>
                                      </p:tavLst>
                                    </p:anim>
                                    <p:anim calcmode="lin" valueType="num">
                                      <p:cBhvr>
                                        <p:cTn id="158" dur="1250" fill="hold"/>
                                        <p:tgtEl>
                                          <p:spTgt spid="48"/>
                                        </p:tgtEl>
                                        <p:attrNameLst>
                                          <p:attrName>ppt_h</p:attrName>
                                        </p:attrNameLst>
                                      </p:cBhvr>
                                      <p:tavLst>
                                        <p:tav tm="0">
                                          <p:val>
                                            <p:fltVal val="0"/>
                                          </p:val>
                                        </p:tav>
                                        <p:tav tm="100000">
                                          <p:val>
                                            <p:strVal val="#ppt_h"/>
                                          </p:val>
                                        </p:tav>
                                      </p:tavLst>
                                    </p:anim>
                                    <p:anim calcmode="lin" valueType="num">
                                      <p:cBhvr>
                                        <p:cTn id="159" dur="1250" fill="hold"/>
                                        <p:tgtEl>
                                          <p:spTgt spid="48"/>
                                        </p:tgtEl>
                                        <p:attrNameLst>
                                          <p:attrName>style.rotation</p:attrName>
                                        </p:attrNameLst>
                                      </p:cBhvr>
                                      <p:tavLst>
                                        <p:tav tm="0">
                                          <p:val>
                                            <p:fltVal val="90"/>
                                          </p:val>
                                        </p:tav>
                                        <p:tav tm="100000">
                                          <p:val>
                                            <p:fltVal val="0"/>
                                          </p:val>
                                        </p:tav>
                                      </p:tavLst>
                                    </p:anim>
                                    <p:animEffect transition="in" filter="fade">
                                      <p:cBhvr>
                                        <p:cTn id="160" dur="1250"/>
                                        <p:tgtEl>
                                          <p:spTgt spid="48"/>
                                        </p:tgtEl>
                                      </p:cBhvr>
                                    </p:animEffect>
                                  </p:childTnLst>
                                </p:cTn>
                              </p:par>
                              <p:par>
                                <p:cTn id="161" presetID="31" presetClass="entr" presetSubtype="0" fill="hold" nodeType="withEffect">
                                  <p:stCondLst>
                                    <p:cond delay="500"/>
                                  </p:stCondLst>
                                  <p:childTnLst>
                                    <p:set>
                                      <p:cBhvr>
                                        <p:cTn id="162" dur="1" fill="hold">
                                          <p:stCondLst>
                                            <p:cond delay="0"/>
                                          </p:stCondLst>
                                        </p:cTn>
                                        <p:tgtEl>
                                          <p:spTgt spid="52"/>
                                        </p:tgtEl>
                                        <p:attrNameLst>
                                          <p:attrName>style.visibility</p:attrName>
                                        </p:attrNameLst>
                                      </p:cBhvr>
                                      <p:to>
                                        <p:strVal val="visible"/>
                                      </p:to>
                                    </p:set>
                                    <p:anim calcmode="lin" valueType="num">
                                      <p:cBhvr>
                                        <p:cTn id="163" dur="1250" fill="hold"/>
                                        <p:tgtEl>
                                          <p:spTgt spid="52"/>
                                        </p:tgtEl>
                                        <p:attrNameLst>
                                          <p:attrName>ppt_w</p:attrName>
                                        </p:attrNameLst>
                                      </p:cBhvr>
                                      <p:tavLst>
                                        <p:tav tm="0">
                                          <p:val>
                                            <p:fltVal val="0"/>
                                          </p:val>
                                        </p:tav>
                                        <p:tav tm="100000">
                                          <p:val>
                                            <p:strVal val="#ppt_w"/>
                                          </p:val>
                                        </p:tav>
                                      </p:tavLst>
                                    </p:anim>
                                    <p:anim calcmode="lin" valueType="num">
                                      <p:cBhvr>
                                        <p:cTn id="164" dur="1250" fill="hold"/>
                                        <p:tgtEl>
                                          <p:spTgt spid="52"/>
                                        </p:tgtEl>
                                        <p:attrNameLst>
                                          <p:attrName>ppt_h</p:attrName>
                                        </p:attrNameLst>
                                      </p:cBhvr>
                                      <p:tavLst>
                                        <p:tav tm="0">
                                          <p:val>
                                            <p:fltVal val="0"/>
                                          </p:val>
                                        </p:tav>
                                        <p:tav tm="100000">
                                          <p:val>
                                            <p:strVal val="#ppt_h"/>
                                          </p:val>
                                        </p:tav>
                                      </p:tavLst>
                                    </p:anim>
                                    <p:anim calcmode="lin" valueType="num">
                                      <p:cBhvr>
                                        <p:cTn id="165" dur="1250" fill="hold"/>
                                        <p:tgtEl>
                                          <p:spTgt spid="52"/>
                                        </p:tgtEl>
                                        <p:attrNameLst>
                                          <p:attrName>style.rotation</p:attrName>
                                        </p:attrNameLst>
                                      </p:cBhvr>
                                      <p:tavLst>
                                        <p:tav tm="0">
                                          <p:val>
                                            <p:fltVal val="90"/>
                                          </p:val>
                                        </p:tav>
                                        <p:tav tm="100000">
                                          <p:val>
                                            <p:fltVal val="0"/>
                                          </p:val>
                                        </p:tav>
                                      </p:tavLst>
                                    </p:anim>
                                    <p:animEffect transition="in" filter="fade">
                                      <p:cBhvr>
                                        <p:cTn id="166" dur="1250"/>
                                        <p:tgtEl>
                                          <p:spTgt spid="52"/>
                                        </p:tgtEl>
                                      </p:cBhvr>
                                    </p:animEffect>
                                  </p:childTnLst>
                                </p:cTn>
                              </p:par>
                              <p:par>
                                <p:cTn id="167" presetID="31" presetClass="entr" presetSubtype="0" fill="hold" nodeType="withEffect">
                                  <p:stCondLst>
                                    <p:cond delay="500"/>
                                  </p:stCondLst>
                                  <p:childTnLst>
                                    <p:set>
                                      <p:cBhvr>
                                        <p:cTn id="168" dur="1" fill="hold">
                                          <p:stCondLst>
                                            <p:cond delay="0"/>
                                          </p:stCondLst>
                                        </p:cTn>
                                        <p:tgtEl>
                                          <p:spTgt spid="57"/>
                                        </p:tgtEl>
                                        <p:attrNameLst>
                                          <p:attrName>style.visibility</p:attrName>
                                        </p:attrNameLst>
                                      </p:cBhvr>
                                      <p:to>
                                        <p:strVal val="visible"/>
                                      </p:to>
                                    </p:set>
                                    <p:anim calcmode="lin" valueType="num">
                                      <p:cBhvr>
                                        <p:cTn id="169" dur="1250" fill="hold"/>
                                        <p:tgtEl>
                                          <p:spTgt spid="57"/>
                                        </p:tgtEl>
                                        <p:attrNameLst>
                                          <p:attrName>ppt_w</p:attrName>
                                        </p:attrNameLst>
                                      </p:cBhvr>
                                      <p:tavLst>
                                        <p:tav tm="0">
                                          <p:val>
                                            <p:fltVal val="0"/>
                                          </p:val>
                                        </p:tav>
                                        <p:tav tm="100000">
                                          <p:val>
                                            <p:strVal val="#ppt_w"/>
                                          </p:val>
                                        </p:tav>
                                      </p:tavLst>
                                    </p:anim>
                                    <p:anim calcmode="lin" valueType="num">
                                      <p:cBhvr>
                                        <p:cTn id="170" dur="1250" fill="hold"/>
                                        <p:tgtEl>
                                          <p:spTgt spid="57"/>
                                        </p:tgtEl>
                                        <p:attrNameLst>
                                          <p:attrName>ppt_h</p:attrName>
                                        </p:attrNameLst>
                                      </p:cBhvr>
                                      <p:tavLst>
                                        <p:tav tm="0">
                                          <p:val>
                                            <p:fltVal val="0"/>
                                          </p:val>
                                        </p:tav>
                                        <p:tav tm="100000">
                                          <p:val>
                                            <p:strVal val="#ppt_h"/>
                                          </p:val>
                                        </p:tav>
                                      </p:tavLst>
                                    </p:anim>
                                    <p:anim calcmode="lin" valueType="num">
                                      <p:cBhvr>
                                        <p:cTn id="171" dur="1250" fill="hold"/>
                                        <p:tgtEl>
                                          <p:spTgt spid="57"/>
                                        </p:tgtEl>
                                        <p:attrNameLst>
                                          <p:attrName>style.rotation</p:attrName>
                                        </p:attrNameLst>
                                      </p:cBhvr>
                                      <p:tavLst>
                                        <p:tav tm="0">
                                          <p:val>
                                            <p:fltVal val="90"/>
                                          </p:val>
                                        </p:tav>
                                        <p:tav tm="100000">
                                          <p:val>
                                            <p:fltVal val="0"/>
                                          </p:val>
                                        </p:tav>
                                      </p:tavLst>
                                    </p:anim>
                                    <p:animEffect transition="in" filter="fade">
                                      <p:cBhvr>
                                        <p:cTn id="172" dur="1250"/>
                                        <p:tgtEl>
                                          <p:spTgt spid="57"/>
                                        </p:tgtEl>
                                      </p:cBhvr>
                                    </p:animEffect>
                                  </p:childTnLst>
                                </p:cTn>
                              </p:par>
                              <p:par>
                                <p:cTn id="173" presetID="31" presetClass="entr" presetSubtype="0" fill="hold" nodeType="withEffect">
                                  <p:stCondLst>
                                    <p:cond delay="500"/>
                                  </p:stCondLst>
                                  <p:childTnLst>
                                    <p:set>
                                      <p:cBhvr>
                                        <p:cTn id="174" dur="1" fill="hold">
                                          <p:stCondLst>
                                            <p:cond delay="0"/>
                                          </p:stCondLst>
                                        </p:cTn>
                                        <p:tgtEl>
                                          <p:spTgt spid="61"/>
                                        </p:tgtEl>
                                        <p:attrNameLst>
                                          <p:attrName>style.visibility</p:attrName>
                                        </p:attrNameLst>
                                      </p:cBhvr>
                                      <p:to>
                                        <p:strVal val="visible"/>
                                      </p:to>
                                    </p:set>
                                    <p:anim calcmode="lin" valueType="num">
                                      <p:cBhvr>
                                        <p:cTn id="175" dur="1250" fill="hold"/>
                                        <p:tgtEl>
                                          <p:spTgt spid="61"/>
                                        </p:tgtEl>
                                        <p:attrNameLst>
                                          <p:attrName>ppt_w</p:attrName>
                                        </p:attrNameLst>
                                      </p:cBhvr>
                                      <p:tavLst>
                                        <p:tav tm="0">
                                          <p:val>
                                            <p:fltVal val="0"/>
                                          </p:val>
                                        </p:tav>
                                        <p:tav tm="100000">
                                          <p:val>
                                            <p:strVal val="#ppt_w"/>
                                          </p:val>
                                        </p:tav>
                                      </p:tavLst>
                                    </p:anim>
                                    <p:anim calcmode="lin" valueType="num">
                                      <p:cBhvr>
                                        <p:cTn id="176" dur="1250" fill="hold"/>
                                        <p:tgtEl>
                                          <p:spTgt spid="61"/>
                                        </p:tgtEl>
                                        <p:attrNameLst>
                                          <p:attrName>ppt_h</p:attrName>
                                        </p:attrNameLst>
                                      </p:cBhvr>
                                      <p:tavLst>
                                        <p:tav tm="0">
                                          <p:val>
                                            <p:fltVal val="0"/>
                                          </p:val>
                                        </p:tav>
                                        <p:tav tm="100000">
                                          <p:val>
                                            <p:strVal val="#ppt_h"/>
                                          </p:val>
                                        </p:tav>
                                      </p:tavLst>
                                    </p:anim>
                                    <p:anim calcmode="lin" valueType="num">
                                      <p:cBhvr>
                                        <p:cTn id="177" dur="1250" fill="hold"/>
                                        <p:tgtEl>
                                          <p:spTgt spid="61"/>
                                        </p:tgtEl>
                                        <p:attrNameLst>
                                          <p:attrName>style.rotation</p:attrName>
                                        </p:attrNameLst>
                                      </p:cBhvr>
                                      <p:tavLst>
                                        <p:tav tm="0">
                                          <p:val>
                                            <p:fltVal val="90"/>
                                          </p:val>
                                        </p:tav>
                                        <p:tav tm="100000">
                                          <p:val>
                                            <p:fltVal val="0"/>
                                          </p:val>
                                        </p:tav>
                                      </p:tavLst>
                                    </p:anim>
                                    <p:animEffect transition="in" filter="fade">
                                      <p:cBhvr>
                                        <p:cTn id="178" dur="1250"/>
                                        <p:tgtEl>
                                          <p:spTgt spid="61"/>
                                        </p:tgtEl>
                                      </p:cBhvr>
                                    </p:animEffect>
                                  </p:childTnLst>
                                </p:cTn>
                              </p:par>
                              <p:par>
                                <p:cTn id="179" presetID="31" presetClass="entr" presetSubtype="0" fill="hold" nodeType="withEffect">
                                  <p:stCondLst>
                                    <p:cond delay="500"/>
                                  </p:stCondLst>
                                  <p:childTnLst>
                                    <p:set>
                                      <p:cBhvr>
                                        <p:cTn id="180" dur="1" fill="hold">
                                          <p:stCondLst>
                                            <p:cond delay="0"/>
                                          </p:stCondLst>
                                        </p:cTn>
                                        <p:tgtEl>
                                          <p:spTgt spid="64"/>
                                        </p:tgtEl>
                                        <p:attrNameLst>
                                          <p:attrName>style.visibility</p:attrName>
                                        </p:attrNameLst>
                                      </p:cBhvr>
                                      <p:to>
                                        <p:strVal val="visible"/>
                                      </p:to>
                                    </p:set>
                                    <p:anim calcmode="lin" valueType="num">
                                      <p:cBhvr>
                                        <p:cTn id="181" dur="1250" fill="hold"/>
                                        <p:tgtEl>
                                          <p:spTgt spid="64"/>
                                        </p:tgtEl>
                                        <p:attrNameLst>
                                          <p:attrName>ppt_w</p:attrName>
                                        </p:attrNameLst>
                                      </p:cBhvr>
                                      <p:tavLst>
                                        <p:tav tm="0">
                                          <p:val>
                                            <p:fltVal val="0"/>
                                          </p:val>
                                        </p:tav>
                                        <p:tav tm="100000">
                                          <p:val>
                                            <p:strVal val="#ppt_w"/>
                                          </p:val>
                                        </p:tav>
                                      </p:tavLst>
                                    </p:anim>
                                    <p:anim calcmode="lin" valueType="num">
                                      <p:cBhvr>
                                        <p:cTn id="182" dur="1250" fill="hold"/>
                                        <p:tgtEl>
                                          <p:spTgt spid="64"/>
                                        </p:tgtEl>
                                        <p:attrNameLst>
                                          <p:attrName>ppt_h</p:attrName>
                                        </p:attrNameLst>
                                      </p:cBhvr>
                                      <p:tavLst>
                                        <p:tav tm="0">
                                          <p:val>
                                            <p:fltVal val="0"/>
                                          </p:val>
                                        </p:tav>
                                        <p:tav tm="100000">
                                          <p:val>
                                            <p:strVal val="#ppt_h"/>
                                          </p:val>
                                        </p:tav>
                                      </p:tavLst>
                                    </p:anim>
                                    <p:anim calcmode="lin" valueType="num">
                                      <p:cBhvr>
                                        <p:cTn id="183" dur="1250" fill="hold"/>
                                        <p:tgtEl>
                                          <p:spTgt spid="64"/>
                                        </p:tgtEl>
                                        <p:attrNameLst>
                                          <p:attrName>style.rotation</p:attrName>
                                        </p:attrNameLst>
                                      </p:cBhvr>
                                      <p:tavLst>
                                        <p:tav tm="0">
                                          <p:val>
                                            <p:fltVal val="90"/>
                                          </p:val>
                                        </p:tav>
                                        <p:tav tm="100000">
                                          <p:val>
                                            <p:fltVal val="0"/>
                                          </p:val>
                                        </p:tav>
                                      </p:tavLst>
                                    </p:anim>
                                    <p:animEffect transition="in" filter="fade">
                                      <p:cBhvr>
                                        <p:cTn id="184" dur="1250"/>
                                        <p:tgtEl>
                                          <p:spTgt spid="64"/>
                                        </p:tgtEl>
                                      </p:cBhvr>
                                    </p:animEffect>
                                  </p:childTnLst>
                                </p:cTn>
                              </p:par>
                              <p:par>
                                <p:cTn id="185" presetID="31" presetClass="entr" presetSubtype="0" fill="hold" nodeType="withEffect">
                                  <p:stCondLst>
                                    <p:cond delay="500"/>
                                  </p:stCondLst>
                                  <p:childTnLst>
                                    <p:set>
                                      <p:cBhvr>
                                        <p:cTn id="186" dur="1" fill="hold">
                                          <p:stCondLst>
                                            <p:cond delay="0"/>
                                          </p:stCondLst>
                                        </p:cTn>
                                        <p:tgtEl>
                                          <p:spTgt spid="42"/>
                                        </p:tgtEl>
                                        <p:attrNameLst>
                                          <p:attrName>style.visibility</p:attrName>
                                        </p:attrNameLst>
                                      </p:cBhvr>
                                      <p:to>
                                        <p:strVal val="visible"/>
                                      </p:to>
                                    </p:set>
                                    <p:anim calcmode="lin" valueType="num">
                                      <p:cBhvr>
                                        <p:cTn id="187" dur="1250" fill="hold"/>
                                        <p:tgtEl>
                                          <p:spTgt spid="42"/>
                                        </p:tgtEl>
                                        <p:attrNameLst>
                                          <p:attrName>ppt_w</p:attrName>
                                        </p:attrNameLst>
                                      </p:cBhvr>
                                      <p:tavLst>
                                        <p:tav tm="0">
                                          <p:val>
                                            <p:fltVal val="0"/>
                                          </p:val>
                                        </p:tav>
                                        <p:tav tm="100000">
                                          <p:val>
                                            <p:strVal val="#ppt_w"/>
                                          </p:val>
                                        </p:tav>
                                      </p:tavLst>
                                    </p:anim>
                                    <p:anim calcmode="lin" valueType="num">
                                      <p:cBhvr>
                                        <p:cTn id="188" dur="1250" fill="hold"/>
                                        <p:tgtEl>
                                          <p:spTgt spid="42"/>
                                        </p:tgtEl>
                                        <p:attrNameLst>
                                          <p:attrName>ppt_h</p:attrName>
                                        </p:attrNameLst>
                                      </p:cBhvr>
                                      <p:tavLst>
                                        <p:tav tm="0">
                                          <p:val>
                                            <p:fltVal val="0"/>
                                          </p:val>
                                        </p:tav>
                                        <p:tav tm="100000">
                                          <p:val>
                                            <p:strVal val="#ppt_h"/>
                                          </p:val>
                                        </p:tav>
                                      </p:tavLst>
                                    </p:anim>
                                    <p:anim calcmode="lin" valueType="num">
                                      <p:cBhvr>
                                        <p:cTn id="189" dur="1250" fill="hold"/>
                                        <p:tgtEl>
                                          <p:spTgt spid="42"/>
                                        </p:tgtEl>
                                        <p:attrNameLst>
                                          <p:attrName>style.rotation</p:attrName>
                                        </p:attrNameLst>
                                      </p:cBhvr>
                                      <p:tavLst>
                                        <p:tav tm="0">
                                          <p:val>
                                            <p:fltVal val="90"/>
                                          </p:val>
                                        </p:tav>
                                        <p:tav tm="100000">
                                          <p:val>
                                            <p:fltVal val="0"/>
                                          </p:val>
                                        </p:tav>
                                      </p:tavLst>
                                    </p:anim>
                                    <p:animEffect transition="in" filter="fade">
                                      <p:cBhvr>
                                        <p:cTn id="190" dur="1250"/>
                                        <p:tgtEl>
                                          <p:spTgt spid="42"/>
                                        </p:tgtEl>
                                      </p:cBhvr>
                                    </p:animEffect>
                                  </p:childTnLst>
                                </p:cTn>
                              </p:par>
                              <p:par>
                                <p:cTn id="191" presetID="31" presetClass="entr" presetSubtype="0" fill="hold" nodeType="withEffect">
                                  <p:stCondLst>
                                    <p:cond delay="500"/>
                                  </p:stCondLst>
                                  <p:childTnLst>
                                    <p:set>
                                      <p:cBhvr>
                                        <p:cTn id="192" dur="1" fill="hold">
                                          <p:stCondLst>
                                            <p:cond delay="0"/>
                                          </p:stCondLst>
                                        </p:cTn>
                                        <p:tgtEl>
                                          <p:spTgt spid="46"/>
                                        </p:tgtEl>
                                        <p:attrNameLst>
                                          <p:attrName>style.visibility</p:attrName>
                                        </p:attrNameLst>
                                      </p:cBhvr>
                                      <p:to>
                                        <p:strVal val="visible"/>
                                      </p:to>
                                    </p:set>
                                    <p:anim calcmode="lin" valueType="num">
                                      <p:cBhvr>
                                        <p:cTn id="193" dur="1250" fill="hold"/>
                                        <p:tgtEl>
                                          <p:spTgt spid="46"/>
                                        </p:tgtEl>
                                        <p:attrNameLst>
                                          <p:attrName>ppt_w</p:attrName>
                                        </p:attrNameLst>
                                      </p:cBhvr>
                                      <p:tavLst>
                                        <p:tav tm="0">
                                          <p:val>
                                            <p:fltVal val="0"/>
                                          </p:val>
                                        </p:tav>
                                        <p:tav tm="100000">
                                          <p:val>
                                            <p:strVal val="#ppt_w"/>
                                          </p:val>
                                        </p:tav>
                                      </p:tavLst>
                                    </p:anim>
                                    <p:anim calcmode="lin" valueType="num">
                                      <p:cBhvr>
                                        <p:cTn id="194" dur="1250" fill="hold"/>
                                        <p:tgtEl>
                                          <p:spTgt spid="46"/>
                                        </p:tgtEl>
                                        <p:attrNameLst>
                                          <p:attrName>ppt_h</p:attrName>
                                        </p:attrNameLst>
                                      </p:cBhvr>
                                      <p:tavLst>
                                        <p:tav tm="0">
                                          <p:val>
                                            <p:fltVal val="0"/>
                                          </p:val>
                                        </p:tav>
                                        <p:tav tm="100000">
                                          <p:val>
                                            <p:strVal val="#ppt_h"/>
                                          </p:val>
                                        </p:tav>
                                      </p:tavLst>
                                    </p:anim>
                                    <p:anim calcmode="lin" valueType="num">
                                      <p:cBhvr>
                                        <p:cTn id="195" dur="1250" fill="hold"/>
                                        <p:tgtEl>
                                          <p:spTgt spid="46"/>
                                        </p:tgtEl>
                                        <p:attrNameLst>
                                          <p:attrName>style.rotation</p:attrName>
                                        </p:attrNameLst>
                                      </p:cBhvr>
                                      <p:tavLst>
                                        <p:tav tm="0">
                                          <p:val>
                                            <p:fltVal val="90"/>
                                          </p:val>
                                        </p:tav>
                                        <p:tav tm="100000">
                                          <p:val>
                                            <p:fltVal val="0"/>
                                          </p:val>
                                        </p:tav>
                                      </p:tavLst>
                                    </p:anim>
                                    <p:animEffect transition="in" filter="fade">
                                      <p:cBhvr>
                                        <p:cTn id="196" dur="1250"/>
                                        <p:tgtEl>
                                          <p:spTgt spid="46"/>
                                        </p:tgtEl>
                                      </p:cBhvr>
                                    </p:animEffect>
                                  </p:childTnLst>
                                </p:cTn>
                              </p:par>
                              <p:par>
                                <p:cTn id="197" presetID="31" presetClass="entr" presetSubtype="0" fill="hold" nodeType="withEffect">
                                  <p:stCondLst>
                                    <p:cond delay="500"/>
                                  </p:stCondLst>
                                  <p:childTnLst>
                                    <p:set>
                                      <p:cBhvr>
                                        <p:cTn id="198" dur="1" fill="hold">
                                          <p:stCondLst>
                                            <p:cond delay="0"/>
                                          </p:stCondLst>
                                        </p:cTn>
                                        <p:tgtEl>
                                          <p:spTgt spid="49"/>
                                        </p:tgtEl>
                                        <p:attrNameLst>
                                          <p:attrName>style.visibility</p:attrName>
                                        </p:attrNameLst>
                                      </p:cBhvr>
                                      <p:to>
                                        <p:strVal val="visible"/>
                                      </p:to>
                                    </p:set>
                                    <p:anim calcmode="lin" valueType="num">
                                      <p:cBhvr>
                                        <p:cTn id="199" dur="1250" fill="hold"/>
                                        <p:tgtEl>
                                          <p:spTgt spid="49"/>
                                        </p:tgtEl>
                                        <p:attrNameLst>
                                          <p:attrName>ppt_w</p:attrName>
                                        </p:attrNameLst>
                                      </p:cBhvr>
                                      <p:tavLst>
                                        <p:tav tm="0">
                                          <p:val>
                                            <p:fltVal val="0"/>
                                          </p:val>
                                        </p:tav>
                                        <p:tav tm="100000">
                                          <p:val>
                                            <p:strVal val="#ppt_w"/>
                                          </p:val>
                                        </p:tav>
                                      </p:tavLst>
                                    </p:anim>
                                    <p:anim calcmode="lin" valueType="num">
                                      <p:cBhvr>
                                        <p:cTn id="200" dur="1250" fill="hold"/>
                                        <p:tgtEl>
                                          <p:spTgt spid="49"/>
                                        </p:tgtEl>
                                        <p:attrNameLst>
                                          <p:attrName>ppt_h</p:attrName>
                                        </p:attrNameLst>
                                      </p:cBhvr>
                                      <p:tavLst>
                                        <p:tav tm="0">
                                          <p:val>
                                            <p:fltVal val="0"/>
                                          </p:val>
                                        </p:tav>
                                        <p:tav tm="100000">
                                          <p:val>
                                            <p:strVal val="#ppt_h"/>
                                          </p:val>
                                        </p:tav>
                                      </p:tavLst>
                                    </p:anim>
                                    <p:anim calcmode="lin" valueType="num">
                                      <p:cBhvr>
                                        <p:cTn id="201" dur="1250" fill="hold"/>
                                        <p:tgtEl>
                                          <p:spTgt spid="49"/>
                                        </p:tgtEl>
                                        <p:attrNameLst>
                                          <p:attrName>style.rotation</p:attrName>
                                        </p:attrNameLst>
                                      </p:cBhvr>
                                      <p:tavLst>
                                        <p:tav tm="0">
                                          <p:val>
                                            <p:fltVal val="90"/>
                                          </p:val>
                                        </p:tav>
                                        <p:tav tm="100000">
                                          <p:val>
                                            <p:fltVal val="0"/>
                                          </p:val>
                                        </p:tav>
                                      </p:tavLst>
                                    </p:anim>
                                    <p:animEffect transition="in" filter="fade">
                                      <p:cBhvr>
                                        <p:cTn id="202" dur="1250"/>
                                        <p:tgtEl>
                                          <p:spTgt spid="49"/>
                                        </p:tgtEl>
                                      </p:cBhvr>
                                    </p:animEffect>
                                  </p:childTnLst>
                                </p:cTn>
                              </p:par>
                              <p:par>
                                <p:cTn id="203" presetID="31" presetClass="entr" presetSubtype="0" fill="hold" nodeType="withEffect">
                                  <p:stCondLst>
                                    <p:cond delay="500"/>
                                  </p:stCondLst>
                                  <p:childTnLst>
                                    <p:set>
                                      <p:cBhvr>
                                        <p:cTn id="204" dur="1" fill="hold">
                                          <p:stCondLst>
                                            <p:cond delay="0"/>
                                          </p:stCondLst>
                                        </p:cTn>
                                        <p:tgtEl>
                                          <p:spTgt spid="51"/>
                                        </p:tgtEl>
                                        <p:attrNameLst>
                                          <p:attrName>style.visibility</p:attrName>
                                        </p:attrNameLst>
                                      </p:cBhvr>
                                      <p:to>
                                        <p:strVal val="visible"/>
                                      </p:to>
                                    </p:set>
                                    <p:anim calcmode="lin" valueType="num">
                                      <p:cBhvr>
                                        <p:cTn id="205" dur="1250" fill="hold"/>
                                        <p:tgtEl>
                                          <p:spTgt spid="51"/>
                                        </p:tgtEl>
                                        <p:attrNameLst>
                                          <p:attrName>ppt_w</p:attrName>
                                        </p:attrNameLst>
                                      </p:cBhvr>
                                      <p:tavLst>
                                        <p:tav tm="0">
                                          <p:val>
                                            <p:fltVal val="0"/>
                                          </p:val>
                                        </p:tav>
                                        <p:tav tm="100000">
                                          <p:val>
                                            <p:strVal val="#ppt_w"/>
                                          </p:val>
                                        </p:tav>
                                      </p:tavLst>
                                    </p:anim>
                                    <p:anim calcmode="lin" valueType="num">
                                      <p:cBhvr>
                                        <p:cTn id="206" dur="1250" fill="hold"/>
                                        <p:tgtEl>
                                          <p:spTgt spid="51"/>
                                        </p:tgtEl>
                                        <p:attrNameLst>
                                          <p:attrName>ppt_h</p:attrName>
                                        </p:attrNameLst>
                                      </p:cBhvr>
                                      <p:tavLst>
                                        <p:tav tm="0">
                                          <p:val>
                                            <p:fltVal val="0"/>
                                          </p:val>
                                        </p:tav>
                                        <p:tav tm="100000">
                                          <p:val>
                                            <p:strVal val="#ppt_h"/>
                                          </p:val>
                                        </p:tav>
                                      </p:tavLst>
                                    </p:anim>
                                    <p:anim calcmode="lin" valueType="num">
                                      <p:cBhvr>
                                        <p:cTn id="207" dur="1250" fill="hold"/>
                                        <p:tgtEl>
                                          <p:spTgt spid="51"/>
                                        </p:tgtEl>
                                        <p:attrNameLst>
                                          <p:attrName>style.rotation</p:attrName>
                                        </p:attrNameLst>
                                      </p:cBhvr>
                                      <p:tavLst>
                                        <p:tav tm="0">
                                          <p:val>
                                            <p:fltVal val="90"/>
                                          </p:val>
                                        </p:tav>
                                        <p:tav tm="100000">
                                          <p:val>
                                            <p:fltVal val="0"/>
                                          </p:val>
                                        </p:tav>
                                      </p:tavLst>
                                    </p:anim>
                                    <p:animEffect transition="in" filter="fade">
                                      <p:cBhvr>
                                        <p:cTn id="208" dur="1250"/>
                                        <p:tgtEl>
                                          <p:spTgt spid="51"/>
                                        </p:tgtEl>
                                      </p:cBhvr>
                                    </p:animEffect>
                                  </p:childTnLst>
                                </p:cTn>
                              </p:par>
                              <p:par>
                                <p:cTn id="209" presetID="31" presetClass="entr" presetSubtype="0" fill="hold" nodeType="withEffect">
                                  <p:stCondLst>
                                    <p:cond delay="500"/>
                                  </p:stCondLst>
                                  <p:childTnLst>
                                    <p:set>
                                      <p:cBhvr>
                                        <p:cTn id="210" dur="1" fill="hold">
                                          <p:stCondLst>
                                            <p:cond delay="0"/>
                                          </p:stCondLst>
                                        </p:cTn>
                                        <p:tgtEl>
                                          <p:spTgt spid="54"/>
                                        </p:tgtEl>
                                        <p:attrNameLst>
                                          <p:attrName>style.visibility</p:attrName>
                                        </p:attrNameLst>
                                      </p:cBhvr>
                                      <p:to>
                                        <p:strVal val="visible"/>
                                      </p:to>
                                    </p:set>
                                    <p:anim calcmode="lin" valueType="num">
                                      <p:cBhvr>
                                        <p:cTn id="211" dur="1250" fill="hold"/>
                                        <p:tgtEl>
                                          <p:spTgt spid="54"/>
                                        </p:tgtEl>
                                        <p:attrNameLst>
                                          <p:attrName>ppt_w</p:attrName>
                                        </p:attrNameLst>
                                      </p:cBhvr>
                                      <p:tavLst>
                                        <p:tav tm="0">
                                          <p:val>
                                            <p:fltVal val="0"/>
                                          </p:val>
                                        </p:tav>
                                        <p:tav tm="100000">
                                          <p:val>
                                            <p:strVal val="#ppt_w"/>
                                          </p:val>
                                        </p:tav>
                                      </p:tavLst>
                                    </p:anim>
                                    <p:anim calcmode="lin" valueType="num">
                                      <p:cBhvr>
                                        <p:cTn id="212" dur="1250" fill="hold"/>
                                        <p:tgtEl>
                                          <p:spTgt spid="54"/>
                                        </p:tgtEl>
                                        <p:attrNameLst>
                                          <p:attrName>ppt_h</p:attrName>
                                        </p:attrNameLst>
                                      </p:cBhvr>
                                      <p:tavLst>
                                        <p:tav tm="0">
                                          <p:val>
                                            <p:fltVal val="0"/>
                                          </p:val>
                                        </p:tav>
                                        <p:tav tm="100000">
                                          <p:val>
                                            <p:strVal val="#ppt_h"/>
                                          </p:val>
                                        </p:tav>
                                      </p:tavLst>
                                    </p:anim>
                                    <p:anim calcmode="lin" valueType="num">
                                      <p:cBhvr>
                                        <p:cTn id="213" dur="1250" fill="hold"/>
                                        <p:tgtEl>
                                          <p:spTgt spid="54"/>
                                        </p:tgtEl>
                                        <p:attrNameLst>
                                          <p:attrName>style.rotation</p:attrName>
                                        </p:attrNameLst>
                                      </p:cBhvr>
                                      <p:tavLst>
                                        <p:tav tm="0">
                                          <p:val>
                                            <p:fltVal val="90"/>
                                          </p:val>
                                        </p:tav>
                                        <p:tav tm="100000">
                                          <p:val>
                                            <p:fltVal val="0"/>
                                          </p:val>
                                        </p:tav>
                                      </p:tavLst>
                                    </p:anim>
                                    <p:animEffect transition="in" filter="fade">
                                      <p:cBhvr>
                                        <p:cTn id="214" dur="1250"/>
                                        <p:tgtEl>
                                          <p:spTgt spid="54"/>
                                        </p:tgtEl>
                                      </p:cBhvr>
                                    </p:animEffect>
                                  </p:childTnLst>
                                </p:cTn>
                              </p:par>
                              <p:par>
                                <p:cTn id="215" presetID="31" presetClass="entr" presetSubtype="0" fill="hold" nodeType="withEffect">
                                  <p:stCondLst>
                                    <p:cond delay="500"/>
                                  </p:stCondLst>
                                  <p:childTnLst>
                                    <p:set>
                                      <p:cBhvr>
                                        <p:cTn id="216" dur="1" fill="hold">
                                          <p:stCondLst>
                                            <p:cond delay="0"/>
                                          </p:stCondLst>
                                        </p:cTn>
                                        <p:tgtEl>
                                          <p:spTgt spid="58"/>
                                        </p:tgtEl>
                                        <p:attrNameLst>
                                          <p:attrName>style.visibility</p:attrName>
                                        </p:attrNameLst>
                                      </p:cBhvr>
                                      <p:to>
                                        <p:strVal val="visible"/>
                                      </p:to>
                                    </p:set>
                                    <p:anim calcmode="lin" valueType="num">
                                      <p:cBhvr>
                                        <p:cTn id="217" dur="1250" fill="hold"/>
                                        <p:tgtEl>
                                          <p:spTgt spid="58"/>
                                        </p:tgtEl>
                                        <p:attrNameLst>
                                          <p:attrName>ppt_w</p:attrName>
                                        </p:attrNameLst>
                                      </p:cBhvr>
                                      <p:tavLst>
                                        <p:tav tm="0">
                                          <p:val>
                                            <p:fltVal val="0"/>
                                          </p:val>
                                        </p:tav>
                                        <p:tav tm="100000">
                                          <p:val>
                                            <p:strVal val="#ppt_w"/>
                                          </p:val>
                                        </p:tav>
                                      </p:tavLst>
                                    </p:anim>
                                    <p:anim calcmode="lin" valueType="num">
                                      <p:cBhvr>
                                        <p:cTn id="218" dur="1250" fill="hold"/>
                                        <p:tgtEl>
                                          <p:spTgt spid="58"/>
                                        </p:tgtEl>
                                        <p:attrNameLst>
                                          <p:attrName>ppt_h</p:attrName>
                                        </p:attrNameLst>
                                      </p:cBhvr>
                                      <p:tavLst>
                                        <p:tav tm="0">
                                          <p:val>
                                            <p:fltVal val="0"/>
                                          </p:val>
                                        </p:tav>
                                        <p:tav tm="100000">
                                          <p:val>
                                            <p:strVal val="#ppt_h"/>
                                          </p:val>
                                        </p:tav>
                                      </p:tavLst>
                                    </p:anim>
                                    <p:anim calcmode="lin" valueType="num">
                                      <p:cBhvr>
                                        <p:cTn id="219" dur="1250" fill="hold"/>
                                        <p:tgtEl>
                                          <p:spTgt spid="58"/>
                                        </p:tgtEl>
                                        <p:attrNameLst>
                                          <p:attrName>style.rotation</p:attrName>
                                        </p:attrNameLst>
                                      </p:cBhvr>
                                      <p:tavLst>
                                        <p:tav tm="0">
                                          <p:val>
                                            <p:fltVal val="90"/>
                                          </p:val>
                                        </p:tav>
                                        <p:tav tm="100000">
                                          <p:val>
                                            <p:fltVal val="0"/>
                                          </p:val>
                                        </p:tav>
                                      </p:tavLst>
                                    </p:anim>
                                    <p:animEffect transition="in" filter="fade">
                                      <p:cBhvr>
                                        <p:cTn id="220" dur="1250"/>
                                        <p:tgtEl>
                                          <p:spTgt spid="58"/>
                                        </p:tgtEl>
                                      </p:cBhvr>
                                    </p:animEffect>
                                  </p:childTnLst>
                                </p:cTn>
                              </p:par>
                              <p:par>
                                <p:cTn id="221" presetID="31" presetClass="entr" presetSubtype="0" fill="hold" nodeType="withEffect">
                                  <p:stCondLst>
                                    <p:cond delay="500"/>
                                  </p:stCondLst>
                                  <p:childTnLst>
                                    <p:set>
                                      <p:cBhvr>
                                        <p:cTn id="222" dur="1" fill="hold">
                                          <p:stCondLst>
                                            <p:cond delay="0"/>
                                          </p:stCondLst>
                                        </p:cTn>
                                        <p:tgtEl>
                                          <p:spTgt spid="62"/>
                                        </p:tgtEl>
                                        <p:attrNameLst>
                                          <p:attrName>style.visibility</p:attrName>
                                        </p:attrNameLst>
                                      </p:cBhvr>
                                      <p:to>
                                        <p:strVal val="visible"/>
                                      </p:to>
                                    </p:set>
                                    <p:anim calcmode="lin" valueType="num">
                                      <p:cBhvr>
                                        <p:cTn id="223" dur="1250" fill="hold"/>
                                        <p:tgtEl>
                                          <p:spTgt spid="62"/>
                                        </p:tgtEl>
                                        <p:attrNameLst>
                                          <p:attrName>ppt_w</p:attrName>
                                        </p:attrNameLst>
                                      </p:cBhvr>
                                      <p:tavLst>
                                        <p:tav tm="0">
                                          <p:val>
                                            <p:fltVal val="0"/>
                                          </p:val>
                                        </p:tav>
                                        <p:tav tm="100000">
                                          <p:val>
                                            <p:strVal val="#ppt_w"/>
                                          </p:val>
                                        </p:tav>
                                      </p:tavLst>
                                    </p:anim>
                                    <p:anim calcmode="lin" valueType="num">
                                      <p:cBhvr>
                                        <p:cTn id="224" dur="1250" fill="hold"/>
                                        <p:tgtEl>
                                          <p:spTgt spid="62"/>
                                        </p:tgtEl>
                                        <p:attrNameLst>
                                          <p:attrName>ppt_h</p:attrName>
                                        </p:attrNameLst>
                                      </p:cBhvr>
                                      <p:tavLst>
                                        <p:tav tm="0">
                                          <p:val>
                                            <p:fltVal val="0"/>
                                          </p:val>
                                        </p:tav>
                                        <p:tav tm="100000">
                                          <p:val>
                                            <p:strVal val="#ppt_h"/>
                                          </p:val>
                                        </p:tav>
                                      </p:tavLst>
                                    </p:anim>
                                    <p:anim calcmode="lin" valueType="num">
                                      <p:cBhvr>
                                        <p:cTn id="225" dur="1250" fill="hold"/>
                                        <p:tgtEl>
                                          <p:spTgt spid="62"/>
                                        </p:tgtEl>
                                        <p:attrNameLst>
                                          <p:attrName>style.rotation</p:attrName>
                                        </p:attrNameLst>
                                      </p:cBhvr>
                                      <p:tavLst>
                                        <p:tav tm="0">
                                          <p:val>
                                            <p:fltVal val="90"/>
                                          </p:val>
                                        </p:tav>
                                        <p:tav tm="100000">
                                          <p:val>
                                            <p:fltVal val="0"/>
                                          </p:val>
                                        </p:tav>
                                      </p:tavLst>
                                    </p:anim>
                                    <p:animEffect transition="in" filter="fade">
                                      <p:cBhvr>
                                        <p:cTn id="226" dur="1250"/>
                                        <p:tgtEl>
                                          <p:spTgt spid="62"/>
                                        </p:tgtEl>
                                      </p:cBhvr>
                                    </p:animEffect>
                                  </p:childTnLst>
                                </p:cTn>
                              </p:par>
                              <p:par>
                                <p:cTn id="227" presetID="31" presetClass="entr" presetSubtype="0" fill="hold" nodeType="withEffect">
                                  <p:stCondLst>
                                    <p:cond delay="500"/>
                                  </p:stCondLst>
                                  <p:childTnLst>
                                    <p:set>
                                      <p:cBhvr>
                                        <p:cTn id="228" dur="1" fill="hold">
                                          <p:stCondLst>
                                            <p:cond delay="0"/>
                                          </p:stCondLst>
                                        </p:cTn>
                                        <p:tgtEl>
                                          <p:spTgt spid="65"/>
                                        </p:tgtEl>
                                        <p:attrNameLst>
                                          <p:attrName>style.visibility</p:attrName>
                                        </p:attrNameLst>
                                      </p:cBhvr>
                                      <p:to>
                                        <p:strVal val="visible"/>
                                      </p:to>
                                    </p:set>
                                    <p:anim calcmode="lin" valueType="num">
                                      <p:cBhvr>
                                        <p:cTn id="229" dur="1250" fill="hold"/>
                                        <p:tgtEl>
                                          <p:spTgt spid="65"/>
                                        </p:tgtEl>
                                        <p:attrNameLst>
                                          <p:attrName>ppt_w</p:attrName>
                                        </p:attrNameLst>
                                      </p:cBhvr>
                                      <p:tavLst>
                                        <p:tav tm="0">
                                          <p:val>
                                            <p:fltVal val="0"/>
                                          </p:val>
                                        </p:tav>
                                        <p:tav tm="100000">
                                          <p:val>
                                            <p:strVal val="#ppt_w"/>
                                          </p:val>
                                        </p:tav>
                                      </p:tavLst>
                                    </p:anim>
                                    <p:anim calcmode="lin" valueType="num">
                                      <p:cBhvr>
                                        <p:cTn id="230" dur="1250" fill="hold"/>
                                        <p:tgtEl>
                                          <p:spTgt spid="65"/>
                                        </p:tgtEl>
                                        <p:attrNameLst>
                                          <p:attrName>ppt_h</p:attrName>
                                        </p:attrNameLst>
                                      </p:cBhvr>
                                      <p:tavLst>
                                        <p:tav tm="0">
                                          <p:val>
                                            <p:fltVal val="0"/>
                                          </p:val>
                                        </p:tav>
                                        <p:tav tm="100000">
                                          <p:val>
                                            <p:strVal val="#ppt_h"/>
                                          </p:val>
                                        </p:tav>
                                      </p:tavLst>
                                    </p:anim>
                                    <p:anim calcmode="lin" valueType="num">
                                      <p:cBhvr>
                                        <p:cTn id="231" dur="1250" fill="hold"/>
                                        <p:tgtEl>
                                          <p:spTgt spid="65"/>
                                        </p:tgtEl>
                                        <p:attrNameLst>
                                          <p:attrName>style.rotation</p:attrName>
                                        </p:attrNameLst>
                                      </p:cBhvr>
                                      <p:tavLst>
                                        <p:tav tm="0">
                                          <p:val>
                                            <p:fltVal val="90"/>
                                          </p:val>
                                        </p:tav>
                                        <p:tav tm="100000">
                                          <p:val>
                                            <p:fltVal val="0"/>
                                          </p:val>
                                        </p:tav>
                                      </p:tavLst>
                                    </p:anim>
                                    <p:animEffect transition="in" filter="fade">
                                      <p:cBhvr>
                                        <p:cTn id="232" dur="1250"/>
                                        <p:tgtEl>
                                          <p:spTgt spid="65"/>
                                        </p:tgtEl>
                                      </p:cBhvr>
                                    </p:animEffect>
                                  </p:childTnLst>
                                </p:cTn>
                              </p:par>
                              <p:par>
                                <p:cTn id="233" presetID="31" presetClass="entr" presetSubtype="0" fill="hold" nodeType="withEffect">
                                  <p:stCondLst>
                                    <p:cond delay="500"/>
                                  </p:stCondLst>
                                  <p:childTnLst>
                                    <p:set>
                                      <p:cBhvr>
                                        <p:cTn id="234" dur="1" fill="hold">
                                          <p:stCondLst>
                                            <p:cond delay="0"/>
                                          </p:stCondLst>
                                        </p:cTn>
                                        <p:tgtEl>
                                          <p:spTgt spid="69"/>
                                        </p:tgtEl>
                                        <p:attrNameLst>
                                          <p:attrName>style.visibility</p:attrName>
                                        </p:attrNameLst>
                                      </p:cBhvr>
                                      <p:to>
                                        <p:strVal val="visible"/>
                                      </p:to>
                                    </p:set>
                                    <p:anim calcmode="lin" valueType="num">
                                      <p:cBhvr>
                                        <p:cTn id="235" dur="1250" fill="hold"/>
                                        <p:tgtEl>
                                          <p:spTgt spid="69"/>
                                        </p:tgtEl>
                                        <p:attrNameLst>
                                          <p:attrName>ppt_w</p:attrName>
                                        </p:attrNameLst>
                                      </p:cBhvr>
                                      <p:tavLst>
                                        <p:tav tm="0">
                                          <p:val>
                                            <p:fltVal val="0"/>
                                          </p:val>
                                        </p:tav>
                                        <p:tav tm="100000">
                                          <p:val>
                                            <p:strVal val="#ppt_w"/>
                                          </p:val>
                                        </p:tav>
                                      </p:tavLst>
                                    </p:anim>
                                    <p:anim calcmode="lin" valueType="num">
                                      <p:cBhvr>
                                        <p:cTn id="236" dur="1250" fill="hold"/>
                                        <p:tgtEl>
                                          <p:spTgt spid="69"/>
                                        </p:tgtEl>
                                        <p:attrNameLst>
                                          <p:attrName>ppt_h</p:attrName>
                                        </p:attrNameLst>
                                      </p:cBhvr>
                                      <p:tavLst>
                                        <p:tav tm="0">
                                          <p:val>
                                            <p:fltVal val="0"/>
                                          </p:val>
                                        </p:tav>
                                        <p:tav tm="100000">
                                          <p:val>
                                            <p:strVal val="#ppt_h"/>
                                          </p:val>
                                        </p:tav>
                                      </p:tavLst>
                                    </p:anim>
                                    <p:anim calcmode="lin" valueType="num">
                                      <p:cBhvr>
                                        <p:cTn id="237" dur="1250" fill="hold"/>
                                        <p:tgtEl>
                                          <p:spTgt spid="69"/>
                                        </p:tgtEl>
                                        <p:attrNameLst>
                                          <p:attrName>style.rotation</p:attrName>
                                        </p:attrNameLst>
                                      </p:cBhvr>
                                      <p:tavLst>
                                        <p:tav tm="0">
                                          <p:val>
                                            <p:fltVal val="90"/>
                                          </p:val>
                                        </p:tav>
                                        <p:tav tm="100000">
                                          <p:val>
                                            <p:fltVal val="0"/>
                                          </p:val>
                                        </p:tav>
                                      </p:tavLst>
                                    </p:anim>
                                    <p:animEffect transition="in" filter="fade">
                                      <p:cBhvr>
                                        <p:cTn id="238" dur="1250"/>
                                        <p:tgtEl>
                                          <p:spTgt spid="69"/>
                                        </p:tgtEl>
                                      </p:cBhvr>
                                    </p:animEffect>
                                  </p:childTnLst>
                                </p:cTn>
                              </p:par>
                              <p:par>
                                <p:cTn id="239" presetID="31" presetClass="entr" presetSubtype="0" fill="hold" nodeType="withEffect">
                                  <p:stCondLst>
                                    <p:cond delay="500"/>
                                  </p:stCondLst>
                                  <p:childTnLst>
                                    <p:set>
                                      <p:cBhvr>
                                        <p:cTn id="240" dur="1" fill="hold">
                                          <p:stCondLst>
                                            <p:cond delay="0"/>
                                          </p:stCondLst>
                                        </p:cTn>
                                        <p:tgtEl>
                                          <p:spTgt spid="70"/>
                                        </p:tgtEl>
                                        <p:attrNameLst>
                                          <p:attrName>style.visibility</p:attrName>
                                        </p:attrNameLst>
                                      </p:cBhvr>
                                      <p:to>
                                        <p:strVal val="visible"/>
                                      </p:to>
                                    </p:set>
                                    <p:anim calcmode="lin" valueType="num">
                                      <p:cBhvr>
                                        <p:cTn id="241" dur="1250" fill="hold"/>
                                        <p:tgtEl>
                                          <p:spTgt spid="70"/>
                                        </p:tgtEl>
                                        <p:attrNameLst>
                                          <p:attrName>ppt_w</p:attrName>
                                        </p:attrNameLst>
                                      </p:cBhvr>
                                      <p:tavLst>
                                        <p:tav tm="0">
                                          <p:val>
                                            <p:fltVal val="0"/>
                                          </p:val>
                                        </p:tav>
                                        <p:tav tm="100000">
                                          <p:val>
                                            <p:strVal val="#ppt_w"/>
                                          </p:val>
                                        </p:tav>
                                      </p:tavLst>
                                    </p:anim>
                                    <p:anim calcmode="lin" valueType="num">
                                      <p:cBhvr>
                                        <p:cTn id="242" dur="1250" fill="hold"/>
                                        <p:tgtEl>
                                          <p:spTgt spid="70"/>
                                        </p:tgtEl>
                                        <p:attrNameLst>
                                          <p:attrName>ppt_h</p:attrName>
                                        </p:attrNameLst>
                                      </p:cBhvr>
                                      <p:tavLst>
                                        <p:tav tm="0">
                                          <p:val>
                                            <p:fltVal val="0"/>
                                          </p:val>
                                        </p:tav>
                                        <p:tav tm="100000">
                                          <p:val>
                                            <p:strVal val="#ppt_h"/>
                                          </p:val>
                                        </p:tav>
                                      </p:tavLst>
                                    </p:anim>
                                    <p:anim calcmode="lin" valueType="num">
                                      <p:cBhvr>
                                        <p:cTn id="243" dur="1250" fill="hold"/>
                                        <p:tgtEl>
                                          <p:spTgt spid="70"/>
                                        </p:tgtEl>
                                        <p:attrNameLst>
                                          <p:attrName>style.rotation</p:attrName>
                                        </p:attrNameLst>
                                      </p:cBhvr>
                                      <p:tavLst>
                                        <p:tav tm="0">
                                          <p:val>
                                            <p:fltVal val="90"/>
                                          </p:val>
                                        </p:tav>
                                        <p:tav tm="100000">
                                          <p:val>
                                            <p:fltVal val="0"/>
                                          </p:val>
                                        </p:tav>
                                      </p:tavLst>
                                    </p:anim>
                                    <p:animEffect transition="in" filter="fade">
                                      <p:cBhvr>
                                        <p:cTn id="244" dur="1250"/>
                                        <p:tgtEl>
                                          <p:spTgt spid="70"/>
                                        </p:tgtEl>
                                      </p:cBhvr>
                                    </p:animEffect>
                                  </p:childTnLst>
                                </p:cTn>
                              </p:par>
                              <p:par>
                                <p:cTn id="245" presetID="31" presetClass="entr" presetSubtype="0" fill="hold" nodeType="withEffect">
                                  <p:stCondLst>
                                    <p:cond delay="500"/>
                                  </p:stCondLst>
                                  <p:childTnLst>
                                    <p:set>
                                      <p:cBhvr>
                                        <p:cTn id="246" dur="1" fill="hold">
                                          <p:stCondLst>
                                            <p:cond delay="0"/>
                                          </p:stCondLst>
                                        </p:cTn>
                                        <p:tgtEl>
                                          <p:spTgt spid="78"/>
                                        </p:tgtEl>
                                        <p:attrNameLst>
                                          <p:attrName>style.visibility</p:attrName>
                                        </p:attrNameLst>
                                      </p:cBhvr>
                                      <p:to>
                                        <p:strVal val="visible"/>
                                      </p:to>
                                    </p:set>
                                    <p:anim calcmode="lin" valueType="num">
                                      <p:cBhvr>
                                        <p:cTn id="247" dur="1250" fill="hold"/>
                                        <p:tgtEl>
                                          <p:spTgt spid="78"/>
                                        </p:tgtEl>
                                        <p:attrNameLst>
                                          <p:attrName>ppt_w</p:attrName>
                                        </p:attrNameLst>
                                      </p:cBhvr>
                                      <p:tavLst>
                                        <p:tav tm="0">
                                          <p:val>
                                            <p:fltVal val="0"/>
                                          </p:val>
                                        </p:tav>
                                        <p:tav tm="100000">
                                          <p:val>
                                            <p:strVal val="#ppt_w"/>
                                          </p:val>
                                        </p:tav>
                                      </p:tavLst>
                                    </p:anim>
                                    <p:anim calcmode="lin" valueType="num">
                                      <p:cBhvr>
                                        <p:cTn id="248" dur="1250" fill="hold"/>
                                        <p:tgtEl>
                                          <p:spTgt spid="78"/>
                                        </p:tgtEl>
                                        <p:attrNameLst>
                                          <p:attrName>ppt_h</p:attrName>
                                        </p:attrNameLst>
                                      </p:cBhvr>
                                      <p:tavLst>
                                        <p:tav tm="0">
                                          <p:val>
                                            <p:fltVal val="0"/>
                                          </p:val>
                                        </p:tav>
                                        <p:tav tm="100000">
                                          <p:val>
                                            <p:strVal val="#ppt_h"/>
                                          </p:val>
                                        </p:tav>
                                      </p:tavLst>
                                    </p:anim>
                                    <p:anim calcmode="lin" valueType="num">
                                      <p:cBhvr>
                                        <p:cTn id="249" dur="1250" fill="hold"/>
                                        <p:tgtEl>
                                          <p:spTgt spid="78"/>
                                        </p:tgtEl>
                                        <p:attrNameLst>
                                          <p:attrName>style.rotation</p:attrName>
                                        </p:attrNameLst>
                                      </p:cBhvr>
                                      <p:tavLst>
                                        <p:tav tm="0">
                                          <p:val>
                                            <p:fltVal val="90"/>
                                          </p:val>
                                        </p:tav>
                                        <p:tav tm="100000">
                                          <p:val>
                                            <p:fltVal val="0"/>
                                          </p:val>
                                        </p:tav>
                                      </p:tavLst>
                                    </p:anim>
                                    <p:animEffect transition="in" filter="fade">
                                      <p:cBhvr>
                                        <p:cTn id="250" dur="1250"/>
                                        <p:tgtEl>
                                          <p:spTgt spid="78"/>
                                        </p:tgtEl>
                                      </p:cBhvr>
                                    </p:animEffect>
                                  </p:childTnLst>
                                </p:cTn>
                              </p:par>
                              <p:par>
                                <p:cTn id="251" presetID="31" presetClass="entr" presetSubtype="0" fill="hold" nodeType="withEffect">
                                  <p:stCondLst>
                                    <p:cond delay="500"/>
                                  </p:stCondLst>
                                  <p:childTnLst>
                                    <p:set>
                                      <p:cBhvr>
                                        <p:cTn id="252" dur="1" fill="hold">
                                          <p:stCondLst>
                                            <p:cond delay="0"/>
                                          </p:stCondLst>
                                        </p:cTn>
                                        <p:tgtEl>
                                          <p:spTgt spid="82"/>
                                        </p:tgtEl>
                                        <p:attrNameLst>
                                          <p:attrName>style.visibility</p:attrName>
                                        </p:attrNameLst>
                                      </p:cBhvr>
                                      <p:to>
                                        <p:strVal val="visible"/>
                                      </p:to>
                                    </p:set>
                                    <p:anim calcmode="lin" valueType="num">
                                      <p:cBhvr>
                                        <p:cTn id="253" dur="1250" fill="hold"/>
                                        <p:tgtEl>
                                          <p:spTgt spid="82"/>
                                        </p:tgtEl>
                                        <p:attrNameLst>
                                          <p:attrName>ppt_w</p:attrName>
                                        </p:attrNameLst>
                                      </p:cBhvr>
                                      <p:tavLst>
                                        <p:tav tm="0">
                                          <p:val>
                                            <p:fltVal val="0"/>
                                          </p:val>
                                        </p:tav>
                                        <p:tav tm="100000">
                                          <p:val>
                                            <p:strVal val="#ppt_w"/>
                                          </p:val>
                                        </p:tav>
                                      </p:tavLst>
                                    </p:anim>
                                    <p:anim calcmode="lin" valueType="num">
                                      <p:cBhvr>
                                        <p:cTn id="254" dur="1250" fill="hold"/>
                                        <p:tgtEl>
                                          <p:spTgt spid="82"/>
                                        </p:tgtEl>
                                        <p:attrNameLst>
                                          <p:attrName>ppt_h</p:attrName>
                                        </p:attrNameLst>
                                      </p:cBhvr>
                                      <p:tavLst>
                                        <p:tav tm="0">
                                          <p:val>
                                            <p:fltVal val="0"/>
                                          </p:val>
                                        </p:tav>
                                        <p:tav tm="100000">
                                          <p:val>
                                            <p:strVal val="#ppt_h"/>
                                          </p:val>
                                        </p:tav>
                                      </p:tavLst>
                                    </p:anim>
                                    <p:anim calcmode="lin" valueType="num">
                                      <p:cBhvr>
                                        <p:cTn id="255" dur="1250" fill="hold"/>
                                        <p:tgtEl>
                                          <p:spTgt spid="82"/>
                                        </p:tgtEl>
                                        <p:attrNameLst>
                                          <p:attrName>style.rotation</p:attrName>
                                        </p:attrNameLst>
                                      </p:cBhvr>
                                      <p:tavLst>
                                        <p:tav tm="0">
                                          <p:val>
                                            <p:fltVal val="90"/>
                                          </p:val>
                                        </p:tav>
                                        <p:tav tm="100000">
                                          <p:val>
                                            <p:fltVal val="0"/>
                                          </p:val>
                                        </p:tav>
                                      </p:tavLst>
                                    </p:anim>
                                    <p:animEffect transition="in" filter="fade">
                                      <p:cBhvr>
                                        <p:cTn id="256" dur="1250"/>
                                        <p:tgtEl>
                                          <p:spTgt spid="82"/>
                                        </p:tgtEl>
                                      </p:cBhvr>
                                    </p:animEffect>
                                  </p:childTnLst>
                                </p:cTn>
                              </p:par>
                              <p:par>
                                <p:cTn id="257" presetID="16" presetClass="entr" presetSubtype="21" fill="hold" nodeType="withEffect">
                                  <p:stCondLst>
                                    <p:cond delay="1250"/>
                                  </p:stCondLst>
                                  <p:childTnLst>
                                    <p:set>
                                      <p:cBhvr>
                                        <p:cTn id="258" dur="1" fill="hold">
                                          <p:stCondLst>
                                            <p:cond delay="0"/>
                                          </p:stCondLst>
                                        </p:cTn>
                                        <p:tgtEl>
                                          <p:spTgt spid="76">
                                            <p:txEl>
                                              <p:pRg st="0" end="0"/>
                                            </p:txEl>
                                          </p:spTgt>
                                        </p:tgtEl>
                                        <p:attrNameLst>
                                          <p:attrName>style.visibility</p:attrName>
                                        </p:attrNameLst>
                                      </p:cBhvr>
                                      <p:to>
                                        <p:strVal val="visible"/>
                                      </p:to>
                                    </p:set>
                                    <p:animEffect transition="in" filter="barn(inVertical)">
                                      <p:cBhvr>
                                        <p:cTn id="259" dur="750"/>
                                        <p:tgtEl>
                                          <p:spTgt spid="76">
                                            <p:txEl>
                                              <p:pRg st="0" end="0"/>
                                            </p:txEl>
                                          </p:spTgt>
                                        </p:tgtEl>
                                      </p:cBhvr>
                                    </p:animEffect>
                                  </p:childTnLst>
                                </p:cTn>
                              </p:par>
                              <p:par>
                                <p:cTn id="260" presetID="10" presetClass="entr" presetSubtype="0" fill="hold" nodeType="withEffect">
                                  <p:stCondLst>
                                    <p:cond delay="1250"/>
                                  </p:stCondLst>
                                  <p:childTnLst>
                                    <p:set>
                                      <p:cBhvr>
                                        <p:cTn id="261" dur="1" fill="hold">
                                          <p:stCondLst>
                                            <p:cond delay="0"/>
                                          </p:stCondLst>
                                        </p:cTn>
                                        <p:tgtEl>
                                          <p:spTgt spid="37"/>
                                        </p:tgtEl>
                                        <p:attrNameLst>
                                          <p:attrName>style.visibility</p:attrName>
                                        </p:attrNameLst>
                                      </p:cBhvr>
                                      <p:to>
                                        <p:strVal val="visible"/>
                                      </p:to>
                                    </p:set>
                                    <p:animEffect transition="in" filter="fade">
                                      <p:cBhvr>
                                        <p:cTn id="262" dur="500"/>
                                        <p:tgtEl>
                                          <p:spTgt spid="37"/>
                                        </p:tgtEl>
                                      </p:cBhvr>
                                    </p:animEffect>
                                  </p:childTnLst>
                                </p:cTn>
                              </p:par>
                              <p:par>
                                <p:cTn id="263" presetID="42" presetClass="path" presetSubtype="0" decel="30000" fill="hold" nodeType="withEffect">
                                  <p:stCondLst>
                                    <p:cond delay="1250"/>
                                  </p:stCondLst>
                                  <p:childTnLst>
                                    <p:animMotion origin="layout" path="M 1.04167E-6 1.48148E-6 L -0.02279 -0.00023 " pathEditMode="relative" rAng="0" ptsTypes="AA">
                                      <p:cBhvr>
                                        <p:cTn id="264" dur="750" spd="-100000" fill="hold"/>
                                        <p:tgtEl>
                                          <p:spTgt spid="37"/>
                                        </p:tgtEl>
                                        <p:attrNameLst>
                                          <p:attrName>ppt_x</p:attrName>
                                          <p:attrName>ppt_y</p:attrName>
                                        </p:attrNameLst>
                                      </p:cBhvr>
                                      <p:rCtr x="-1146" y="-23"/>
                                    </p:animMotion>
                                  </p:childTnLst>
                                </p:cTn>
                              </p:par>
                              <p:par>
                                <p:cTn id="265" presetID="10" presetClass="entr" presetSubtype="0" fill="hold" nodeType="withEffect">
                                  <p:stCondLst>
                                    <p:cond delay="1250"/>
                                  </p:stCondLst>
                                  <p:childTnLst>
                                    <p:set>
                                      <p:cBhvr>
                                        <p:cTn id="266" dur="1" fill="hold">
                                          <p:stCondLst>
                                            <p:cond delay="0"/>
                                          </p:stCondLst>
                                        </p:cTn>
                                        <p:tgtEl>
                                          <p:spTgt spid="38"/>
                                        </p:tgtEl>
                                        <p:attrNameLst>
                                          <p:attrName>style.visibility</p:attrName>
                                        </p:attrNameLst>
                                      </p:cBhvr>
                                      <p:to>
                                        <p:strVal val="visible"/>
                                      </p:to>
                                    </p:set>
                                    <p:animEffect transition="in" filter="fade">
                                      <p:cBhvr>
                                        <p:cTn id="267" dur="500"/>
                                        <p:tgtEl>
                                          <p:spTgt spid="38"/>
                                        </p:tgtEl>
                                      </p:cBhvr>
                                    </p:animEffect>
                                  </p:childTnLst>
                                </p:cTn>
                              </p:par>
                              <p:par>
                                <p:cTn id="268" presetID="42" presetClass="path" presetSubtype="0" decel="30000" fill="hold" nodeType="withEffect">
                                  <p:stCondLst>
                                    <p:cond delay="1250"/>
                                  </p:stCondLst>
                                  <p:childTnLst>
                                    <p:animMotion origin="layout" path="M 3.125E-6 1.48148E-6 L -0.05899 -0.00023 " pathEditMode="relative" rAng="0" ptsTypes="AA">
                                      <p:cBhvr>
                                        <p:cTn id="269" dur="750" spd="-100000" fill="hold"/>
                                        <p:tgtEl>
                                          <p:spTgt spid="38"/>
                                        </p:tgtEl>
                                        <p:attrNameLst>
                                          <p:attrName>ppt_x</p:attrName>
                                          <p:attrName>ppt_y</p:attrName>
                                        </p:attrNameLst>
                                      </p:cBhvr>
                                      <p:rCtr x="-2956" y="-23"/>
                                    </p:animMotion>
                                  </p:childTnLst>
                                </p:cTn>
                              </p:par>
                              <p:par>
                                <p:cTn id="270" presetID="10" presetClass="entr" presetSubtype="0" fill="hold" nodeType="withEffect">
                                  <p:stCondLst>
                                    <p:cond delay="1250"/>
                                  </p:stCondLst>
                                  <p:childTnLst>
                                    <p:set>
                                      <p:cBhvr>
                                        <p:cTn id="271" dur="1" fill="hold">
                                          <p:stCondLst>
                                            <p:cond delay="0"/>
                                          </p:stCondLst>
                                        </p:cTn>
                                        <p:tgtEl>
                                          <p:spTgt spid="32"/>
                                        </p:tgtEl>
                                        <p:attrNameLst>
                                          <p:attrName>style.visibility</p:attrName>
                                        </p:attrNameLst>
                                      </p:cBhvr>
                                      <p:to>
                                        <p:strVal val="visible"/>
                                      </p:to>
                                    </p:set>
                                    <p:animEffect transition="in" filter="fade">
                                      <p:cBhvr>
                                        <p:cTn id="272" dur="500"/>
                                        <p:tgtEl>
                                          <p:spTgt spid="32"/>
                                        </p:tgtEl>
                                      </p:cBhvr>
                                    </p:animEffect>
                                  </p:childTnLst>
                                </p:cTn>
                              </p:par>
                              <p:par>
                                <p:cTn id="273" presetID="42" presetClass="path" presetSubtype="0" decel="30000" fill="hold" nodeType="withEffect">
                                  <p:stCondLst>
                                    <p:cond delay="1250"/>
                                  </p:stCondLst>
                                  <p:childTnLst>
                                    <p:animMotion origin="layout" path="M 3.95833E-6 1.48148E-6 L -0.03972 -0.00023 " pathEditMode="relative" rAng="0" ptsTypes="AA">
                                      <p:cBhvr>
                                        <p:cTn id="274" dur="750" spd="-100000" fill="hold"/>
                                        <p:tgtEl>
                                          <p:spTgt spid="32"/>
                                        </p:tgtEl>
                                        <p:attrNameLst>
                                          <p:attrName>ppt_x</p:attrName>
                                          <p:attrName>ppt_y</p:attrName>
                                        </p:attrNameLst>
                                      </p:cBhvr>
                                      <p:rCtr x="-1992" y="-23"/>
                                    </p:animMotion>
                                  </p:childTnLst>
                                </p:cTn>
                              </p:par>
                              <p:par>
                                <p:cTn id="275" presetID="10" presetClass="entr" presetSubtype="0" fill="hold" nodeType="withEffect">
                                  <p:stCondLst>
                                    <p:cond delay="1250"/>
                                  </p:stCondLst>
                                  <p:childTnLst>
                                    <p:set>
                                      <p:cBhvr>
                                        <p:cTn id="276" dur="1" fill="hold">
                                          <p:stCondLst>
                                            <p:cond delay="0"/>
                                          </p:stCondLst>
                                        </p:cTn>
                                        <p:tgtEl>
                                          <p:spTgt spid="33"/>
                                        </p:tgtEl>
                                        <p:attrNameLst>
                                          <p:attrName>style.visibility</p:attrName>
                                        </p:attrNameLst>
                                      </p:cBhvr>
                                      <p:to>
                                        <p:strVal val="visible"/>
                                      </p:to>
                                    </p:set>
                                    <p:animEffect transition="in" filter="fade">
                                      <p:cBhvr>
                                        <p:cTn id="277" dur="500"/>
                                        <p:tgtEl>
                                          <p:spTgt spid="33"/>
                                        </p:tgtEl>
                                      </p:cBhvr>
                                    </p:animEffect>
                                  </p:childTnLst>
                                </p:cTn>
                              </p:par>
                              <p:par>
                                <p:cTn id="278" presetID="42" presetClass="path" presetSubtype="0" decel="30000" fill="hold" nodeType="withEffect">
                                  <p:stCondLst>
                                    <p:cond delay="1250"/>
                                  </p:stCondLst>
                                  <p:childTnLst>
                                    <p:animMotion origin="layout" path="M -3.95833E-6 1.48148E-6 L -0.07591 -0.00046 " pathEditMode="relative" rAng="0" ptsTypes="AA">
                                      <p:cBhvr>
                                        <p:cTn id="279" dur="750" spd="-100000" fill="hold"/>
                                        <p:tgtEl>
                                          <p:spTgt spid="33"/>
                                        </p:tgtEl>
                                        <p:attrNameLst>
                                          <p:attrName>ppt_x</p:attrName>
                                          <p:attrName>ppt_y</p:attrName>
                                        </p:attrNameLst>
                                      </p:cBhvr>
                                      <p:rCtr x="-3802" y="-23"/>
                                    </p:animMotion>
                                  </p:childTnLst>
                                </p:cTn>
                              </p:par>
                              <p:par>
                                <p:cTn id="280" presetID="10" presetClass="entr" presetSubtype="0" fill="hold" grpId="0" nodeType="withEffect">
                                  <p:stCondLst>
                                    <p:cond delay="1250"/>
                                  </p:stCondLst>
                                  <p:childTnLst>
                                    <p:set>
                                      <p:cBhvr>
                                        <p:cTn id="281" dur="1" fill="hold">
                                          <p:stCondLst>
                                            <p:cond delay="0"/>
                                          </p:stCondLst>
                                        </p:cTn>
                                        <p:tgtEl>
                                          <p:spTgt spid="34"/>
                                        </p:tgtEl>
                                        <p:attrNameLst>
                                          <p:attrName>style.visibility</p:attrName>
                                        </p:attrNameLst>
                                      </p:cBhvr>
                                      <p:to>
                                        <p:strVal val="visible"/>
                                      </p:to>
                                    </p:set>
                                    <p:animEffect transition="in" filter="fade">
                                      <p:cBhvr>
                                        <p:cTn id="282" dur="500"/>
                                        <p:tgtEl>
                                          <p:spTgt spid="34"/>
                                        </p:tgtEl>
                                      </p:cBhvr>
                                    </p:animEffect>
                                  </p:childTnLst>
                                </p:cTn>
                              </p:par>
                              <p:par>
                                <p:cTn id="283" presetID="63" presetClass="path" presetSubtype="0" decel="50000" fill="hold" grpId="1" nodeType="withEffect">
                                  <p:stCondLst>
                                    <p:cond delay="1250"/>
                                  </p:stCondLst>
                                  <p:childTnLst>
                                    <p:animMotion origin="layout" path="M -0.02773 -2.96296E-6 L 0.0681 -2.96296E-6 " pathEditMode="relative" rAng="0" ptsTypes="AA">
                                      <p:cBhvr>
                                        <p:cTn id="284" dur="750" spd="-100000" fill="hold"/>
                                        <p:tgtEl>
                                          <p:spTgt spid="34"/>
                                        </p:tgtEl>
                                        <p:attrNameLst>
                                          <p:attrName>ppt_x</p:attrName>
                                          <p:attrName>ppt_y</p:attrName>
                                        </p:attrNameLst>
                                      </p:cBhvr>
                                      <p:rCtr x="4792" y="0"/>
                                    </p:animMotion>
                                  </p:childTnLst>
                                </p:cTn>
                              </p:par>
                              <p:par>
                                <p:cTn id="285" presetID="35" presetClass="path" presetSubtype="0" accel="50000" decel="50000" fill="hold" grpId="2" nodeType="withEffect">
                                  <p:stCondLst>
                                    <p:cond delay="2000"/>
                                  </p:stCondLst>
                                  <p:childTnLst>
                                    <p:animMotion origin="layout" path="M -0.02799 -2.96296E-6 L -4.79167E-6 -2.96296E-6 " pathEditMode="relative" rAng="0" ptsTypes="AA">
                                      <p:cBhvr>
                                        <p:cTn id="286" dur="750" fill="hold"/>
                                        <p:tgtEl>
                                          <p:spTgt spid="34"/>
                                        </p:tgtEl>
                                        <p:attrNameLst>
                                          <p:attrName>ppt_x</p:attrName>
                                          <p:attrName>ppt_y</p:attrName>
                                        </p:attrNameLst>
                                      </p:cBhvr>
                                      <p:rCtr x="1393" y="0"/>
                                    </p:animMotion>
                                  </p:childTnLst>
                                </p:cTn>
                              </p:par>
                              <p:par>
                                <p:cTn id="287" presetID="31" presetClass="entr" presetSubtype="0" fill="hold" nodeType="withEffect">
                                  <p:stCondLst>
                                    <p:cond delay="1750"/>
                                  </p:stCondLst>
                                  <p:childTnLst>
                                    <p:set>
                                      <p:cBhvr>
                                        <p:cTn id="288" dur="1" fill="hold">
                                          <p:stCondLst>
                                            <p:cond delay="0"/>
                                          </p:stCondLst>
                                        </p:cTn>
                                        <p:tgtEl>
                                          <p:spTgt spid="89"/>
                                        </p:tgtEl>
                                        <p:attrNameLst>
                                          <p:attrName>style.visibility</p:attrName>
                                        </p:attrNameLst>
                                      </p:cBhvr>
                                      <p:to>
                                        <p:strVal val="visible"/>
                                      </p:to>
                                    </p:set>
                                    <p:anim calcmode="lin" valueType="num">
                                      <p:cBhvr>
                                        <p:cTn id="289" dur="750" fill="hold"/>
                                        <p:tgtEl>
                                          <p:spTgt spid="89"/>
                                        </p:tgtEl>
                                        <p:attrNameLst>
                                          <p:attrName>ppt_w</p:attrName>
                                        </p:attrNameLst>
                                      </p:cBhvr>
                                      <p:tavLst>
                                        <p:tav tm="0">
                                          <p:val>
                                            <p:fltVal val="0"/>
                                          </p:val>
                                        </p:tav>
                                        <p:tav tm="100000">
                                          <p:val>
                                            <p:strVal val="#ppt_w"/>
                                          </p:val>
                                        </p:tav>
                                      </p:tavLst>
                                    </p:anim>
                                    <p:anim calcmode="lin" valueType="num">
                                      <p:cBhvr>
                                        <p:cTn id="290" dur="750" fill="hold"/>
                                        <p:tgtEl>
                                          <p:spTgt spid="89"/>
                                        </p:tgtEl>
                                        <p:attrNameLst>
                                          <p:attrName>ppt_h</p:attrName>
                                        </p:attrNameLst>
                                      </p:cBhvr>
                                      <p:tavLst>
                                        <p:tav tm="0">
                                          <p:val>
                                            <p:fltVal val="0"/>
                                          </p:val>
                                        </p:tav>
                                        <p:tav tm="100000">
                                          <p:val>
                                            <p:strVal val="#ppt_h"/>
                                          </p:val>
                                        </p:tav>
                                      </p:tavLst>
                                    </p:anim>
                                    <p:anim calcmode="lin" valueType="num">
                                      <p:cBhvr>
                                        <p:cTn id="291" dur="750" fill="hold"/>
                                        <p:tgtEl>
                                          <p:spTgt spid="89"/>
                                        </p:tgtEl>
                                        <p:attrNameLst>
                                          <p:attrName>style.rotation</p:attrName>
                                        </p:attrNameLst>
                                      </p:cBhvr>
                                      <p:tavLst>
                                        <p:tav tm="0">
                                          <p:val>
                                            <p:fltVal val="90"/>
                                          </p:val>
                                        </p:tav>
                                        <p:tav tm="100000">
                                          <p:val>
                                            <p:fltVal val="0"/>
                                          </p:val>
                                        </p:tav>
                                      </p:tavLst>
                                    </p:anim>
                                    <p:animEffect transition="in" filter="fade">
                                      <p:cBhvr>
                                        <p:cTn id="292" dur="750"/>
                                        <p:tgtEl>
                                          <p:spTgt spid="89"/>
                                        </p:tgtEl>
                                      </p:cBhvr>
                                    </p:animEffect>
                                  </p:childTnLst>
                                </p:cTn>
                              </p:par>
                              <p:par>
                                <p:cTn id="293" presetID="10" presetClass="entr" presetSubtype="0" fill="hold" nodeType="withEffect">
                                  <p:stCondLst>
                                    <p:cond delay="2250"/>
                                  </p:stCondLst>
                                  <p:childTnLst>
                                    <p:set>
                                      <p:cBhvr>
                                        <p:cTn id="294" dur="1" fill="hold">
                                          <p:stCondLst>
                                            <p:cond delay="0"/>
                                          </p:stCondLst>
                                        </p:cTn>
                                        <p:tgtEl>
                                          <p:spTgt spid="94">
                                            <p:txEl>
                                              <p:pRg st="0" end="0"/>
                                            </p:txEl>
                                          </p:spTgt>
                                        </p:tgtEl>
                                        <p:attrNameLst>
                                          <p:attrName>style.visibility</p:attrName>
                                        </p:attrNameLst>
                                      </p:cBhvr>
                                      <p:to>
                                        <p:strVal val="visible"/>
                                      </p:to>
                                    </p:set>
                                    <p:animEffect transition="in" filter="fade">
                                      <p:cBhvr>
                                        <p:cTn id="295" dur="500"/>
                                        <p:tgtEl>
                                          <p:spTgt spid="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34" grpId="0" bldLvl="0" animBg="1"/>
      <p:bldP spid="34" grpId="1" bldLvl="0" animBg="1"/>
      <p:bldP spid="34" grpId="2"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OS_VMalloc">
            <a:extLst>
              <a:ext uri="{FF2B5EF4-FFF2-40B4-BE49-F238E27FC236}">
                <a16:creationId xmlns:a16="http://schemas.microsoft.com/office/drawing/2014/main" id="{7A3B1B19-A626-0E35-52DF-E071A8C756BB}"/>
              </a:ext>
            </a:extLst>
          </p:cNvPr>
          <p:cNvPicPr>
            <a:picLocks noChangeAspect="1"/>
          </p:cNvPicPr>
          <p:nvPr/>
        </p:nvPicPr>
        <p:blipFill>
          <a:blip r:embed="rId3"/>
          <a:stretch>
            <a:fillRect/>
          </a:stretch>
        </p:blipFill>
        <p:spPr>
          <a:xfrm>
            <a:off x="317" y="1221753"/>
            <a:ext cx="12191365" cy="4260850"/>
          </a:xfrm>
          <a:prstGeom prst="rect">
            <a:avLst/>
          </a:prstGeom>
        </p:spPr>
      </p:pic>
    </p:spTree>
    <p:extLst>
      <p:ext uri="{BB962C8B-B14F-4D97-AF65-F5344CB8AC3E}">
        <p14:creationId xmlns:p14="http://schemas.microsoft.com/office/powerpoint/2010/main" val="1665888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OS_VFree">
            <a:extLst>
              <a:ext uri="{FF2B5EF4-FFF2-40B4-BE49-F238E27FC236}">
                <a16:creationId xmlns:a16="http://schemas.microsoft.com/office/drawing/2014/main" id="{0DA6F069-4BF2-8750-85A6-F9745DB4D0ED}"/>
              </a:ext>
            </a:extLst>
          </p:cNvPr>
          <p:cNvPicPr>
            <a:picLocks noChangeAspect="1"/>
          </p:cNvPicPr>
          <p:nvPr/>
        </p:nvPicPr>
        <p:blipFill>
          <a:blip r:embed="rId3"/>
          <a:stretch>
            <a:fillRect/>
          </a:stretch>
        </p:blipFill>
        <p:spPr>
          <a:xfrm>
            <a:off x="1248820" y="947440"/>
            <a:ext cx="9336041" cy="5365296"/>
          </a:xfrm>
          <a:prstGeom prst="rect">
            <a:avLst/>
          </a:prstGeom>
        </p:spPr>
      </p:pic>
    </p:spTree>
    <p:extLst>
      <p:ext uri="{BB962C8B-B14F-4D97-AF65-F5344CB8AC3E}">
        <p14:creationId xmlns:p14="http://schemas.microsoft.com/office/powerpoint/2010/main" val="265761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5503890" y="990793"/>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28" name="TextBox 11"/>
          <p:cNvSpPr txBox="1"/>
          <p:nvPr/>
        </p:nvSpPr>
        <p:spPr>
          <a:xfrm>
            <a:off x="5503890" y="1077202"/>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01</a:t>
            </a:r>
            <a:endParaRPr lang="zh-CN" altLang="en-US" sz="2667" dirty="0">
              <a:solidFill>
                <a:srgbClr val="FFFFFF"/>
              </a:solidFill>
              <a:latin typeface="Arial Black"/>
            </a:endParaRPr>
          </a:p>
        </p:txBody>
      </p:sp>
      <p:sp>
        <p:nvSpPr>
          <p:cNvPr id="30" name="Rectangle 18"/>
          <p:cNvSpPr/>
          <p:nvPr/>
        </p:nvSpPr>
        <p:spPr>
          <a:xfrm>
            <a:off x="6697604" y="990793"/>
            <a:ext cx="4975051"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31" name="TextBox 19"/>
          <p:cNvSpPr txBox="1"/>
          <p:nvPr/>
        </p:nvSpPr>
        <p:spPr>
          <a:xfrm>
            <a:off x="6781267" y="1118303"/>
            <a:ext cx="5138408"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初始化</a:t>
            </a:r>
            <a:endParaRPr lang="zh-CN" altLang="en-US" sz="2400" b="1" dirty="0">
              <a:solidFill>
                <a:srgbClr val="FFFFFF"/>
              </a:solidFill>
              <a:latin typeface="微软雅黑"/>
              <a:ea typeface="微软雅黑"/>
            </a:endParaRPr>
          </a:p>
        </p:txBody>
      </p:sp>
      <p:sp>
        <p:nvSpPr>
          <p:cNvPr id="32" name="Rectangle 24"/>
          <p:cNvSpPr/>
          <p:nvPr/>
        </p:nvSpPr>
        <p:spPr>
          <a:xfrm>
            <a:off x="5539303" y="3288263"/>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5" name="Rectangle 26"/>
          <p:cNvSpPr/>
          <p:nvPr/>
        </p:nvSpPr>
        <p:spPr>
          <a:xfrm>
            <a:off x="6697603" y="3288263"/>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7" name="TextBox 27"/>
          <p:cNvSpPr txBox="1"/>
          <p:nvPr/>
        </p:nvSpPr>
        <p:spPr>
          <a:xfrm>
            <a:off x="6697604" y="3425084"/>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申请空间线性区</a:t>
            </a:r>
            <a:endParaRPr lang="zh-CN" altLang="en-US" sz="2400" b="1" dirty="0">
              <a:solidFill>
                <a:srgbClr val="FFFFFF"/>
              </a:solidFill>
              <a:latin typeface="微软雅黑"/>
              <a:ea typeface="微软雅黑"/>
            </a:endParaRP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1" name="Rectangle 24"/>
          <p:cNvSpPr/>
          <p:nvPr/>
        </p:nvSpPr>
        <p:spPr>
          <a:xfrm>
            <a:off x="5539303" y="4512533"/>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2" name="TextBox 25"/>
          <p:cNvSpPr txBox="1"/>
          <p:nvPr/>
        </p:nvSpPr>
        <p:spPr>
          <a:xfrm>
            <a:off x="5539303" y="4585503"/>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04</a:t>
            </a:r>
            <a:endParaRPr lang="zh-CN" altLang="en-US" sz="2667" dirty="0">
              <a:solidFill>
                <a:srgbClr val="FFFFFF"/>
              </a:solidFill>
              <a:latin typeface="Arial Black"/>
            </a:endParaRPr>
          </a:p>
        </p:txBody>
      </p:sp>
      <p:sp>
        <p:nvSpPr>
          <p:cNvPr id="44" name="Rectangle 26"/>
          <p:cNvSpPr/>
          <p:nvPr/>
        </p:nvSpPr>
        <p:spPr>
          <a:xfrm>
            <a:off x="6697603" y="4527949"/>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6" name="TextBox 27"/>
          <p:cNvSpPr txBox="1"/>
          <p:nvPr/>
        </p:nvSpPr>
        <p:spPr>
          <a:xfrm>
            <a:off x="6701424" y="4626604"/>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红黑树管理线性区</a:t>
            </a:r>
          </a:p>
        </p:txBody>
      </p:sp>
      <p:sp>
        <p:nvSpPr>
          <p:cNvPr id="2" name="Rectangle 24">
            <a:extLst>
              <a:ext uri="{FF2B5EF4-FFF2-40B4-BE49-F238E27FC236}">
                <a16:creationId xmlns:a16="http://schemas.microsoft.com/office/drawing/2014/main" id="{F64D5E98-E26B-CB7B-CA0E-B678FFB65121}"/>
              </a:ext>
            </a:extLst>
          </p:cNvPr>
          <p:cNvSpPr/>
          <p:nvPr/>
        </p:nvSpPr>
        <p:spPr>
          <a:xfrm>
            <a:off x="5503890" y="2148522"/>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 name="TextBox 25">
            <a:extLst>
              <a:ext uri="{FF2B5EF4-FFF2-40B4-BE49-F238E27FC236}">
                <a16:creationId xmlns:a16="http://schemas.microsoft.com/office/drawing/2014/main" id="{E9EB1CDF-7052-B890-85F0-3D87D9579638}"/>
              </a:ext>
            </a:extLst>
          </p:cNvPr>
          <p:cNvSpPr txBox="1"/>
          <p:nvPr/>
        </p:nvSpPr>
        <p:spPr>
          <a:xfrm>
            <a:off x="5539303" y="3373058"/>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03</a:t>
            </a:r>
            <a:endParaRPr lang="zh-CN" altLang="en-US" sz="2667" dirty="0">
              <a:solidFill>
                <a:srgbClr val="FFFFFF"/>
              </a:solidFill>
              <a:latin typeface="Arial Black"/>
            </a:endParaRPr>
          </a:p>
        </p:txBody>
      </p:sp>
      <p:sp>
        <p:nvSpPr>
          <p:cNvPr id="33" name="TextBox 25"/>
          <p:cNvSpPr txBox="1"/>
          <p:nvPr/>
        </p:nvSpPr>
        <p:spPr>
          <a:xfrm>
            <a:off x="5539303" y="2244738"/>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02</a:t>
            </a:r>
            <a:endParaRPr lang="zh-CN" altLang="en-US" sz="2667" dirty="0">
              <a:solidFill>
                <a:srgbClr val="FFFFFF"/>
              </a:solidFill>
              <a:latin typeface="Arial Black"/>
            </a:endParaRPr>
          </a:p>
        </p:txBody>
      </p:sp>
      <p:sp>
        <p:nvSpPr>
          <p:cNvPr id="4" name="Rectangle 26">
            <a:extLst>
              <a:ext uri="{FF2B5EF4-FFF2-40B4-BE49-F238E27FC236}">
                <a16:creationId xmlns:a16="http://schemas.microsoft.com/office/drawing/2014/main" id="{DB9DAD1F-0A6B-BE3F-5CF2-ECB2310BF458}"/>
              </a:ext>
            </a:extLst>
          </p:cNvPr>
          <p:cNvSpPr/>
          <p:nvPr/>
        </p:nvSpPr>
        <p:spPr>
          <a:xfrm>
            <a:off x="6697602" y="2148522"/>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5" name="TextBox 27">
            <a:extLst>
              <a:ext uri="{FF2B5EF4-FFF2-40B4-BE49-F238E27FC236}">
                <a16:creationId xmlns:a16="http://schemas.microsoft.com/office/drawing/2014/main" id="{82505650-6901-E87A-990B-880184AA3529}"/>
              </a:ext>
            </a:extLst>
          </p:cNvPr>
          <p:cNvSpPr txBox="1"/>
          <p:nvPr/>
        </p:nvSpPr>
        <p:spPr>
          <a:xfrm>
            <a:off x="6739436" y="2285839"/>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动态分配</a:t>
            </a:r>
            <a:endParaRPr lang="zh-CN" altLang="en-US" sz="2400" b="1" dirty="0">
              <a:solidFill>
                <a:srgbClr val="FFFFFF"/>
              </a:solidFill>
              <a:latin typeface="微软雅黑"/>
              <a:ea typeface="微软雅黑"/>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835A803-775D-20AD-E70B-076A066B6473}"/>
              </a:ext>
            </a:extLst>
          </p:cNvPr>
          <p:cNvSpPr txBox="1"/>
          <p:nvPr>
            <p:custDataLst>
              <p:tags r:id="rId1"/>
            </p:custDataLst>
          </p:nvPr>
        </p:nvSpPr>
        <p:spPr>
          <a:xfrm>
            <a:off x="1466850" y="743585"/>
            <a:ext cx="2478405" cy="398780"/>
          </a:xfrm>
          <a:prstGeom prst="rect">
            <a:avLst/>
          </a:prstGeom>
          <a:noFill/>
        </p:spPr>
        <p:txBody>
          <a:bodyPr wrap="square" rtlCol="0">
            <a:spAutoFit/>
          </a:bodyPr>
          <a:lstStyle/>
          <a:p>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内核动态分配内存之</a:t>
            </a:r>
          </a:p>
        </p:txBody>
      </p:sp>
      <p:sp>
        <p:nvSpPr>
          <p:cNvPr id="4" name="文本框 3">
            <a:extLst>
              <a:ext uri="{FF2B5EF4-FFF2-40B4-BE49-F238E27FC236}">
                <a16:creationId xmlns:a16="http://schemas.microsoft.com/office/drawing/2014/main" id="{D3763411-DE0E-050B-5113-B1FE44920CE4}"/>
              </a:ext>
            </a:extLst>
          </p:cNvPr>
          <p:cNvSpPr txBox="1"/>
          <p:nvPr>
            <p:custDataLst>
              <p:tags r:id="rId2"/>
            </p:custDataLst>
          </p:nvPr>
        </p:nvSpPr>
        <p:spPr>
          <a:xfrm>
            <a:off x="3945255" y="160020"/>
            <a:ext cx="1854200" cy="583565"/>
          </a:xfrm>
          <a:prstGeom prst="rect">
            <a:avLst/>
          </a:prstGeom>
          <a:noFill/>
        </p:spPr>
        <p:txBody>
          <a:bodyPr wrap="square" rtlCol="0">
            <a:spAutoFit/>
          </a:bodyPr>
          <a:lstStyle/>
          <a:p>
            <a:r>
              <a:rPr lang="zh-CN" altLang="en-US" sz="3200" dirty="0">
                <a:solidFill>
                  <a:srgbClr val="C00000"/>
                </a:solidFill>
                <a:latin typeface="华文行楷" panose="02010800040101010101" charset="-122"/>
                <a:ea typeface="华文行楷" panose="02010800040101010101" charset="-122"/>
                <a:sym typeface="华文细黑" panose="02010600040101010101" pitchFamily="2" charset="-122"/>
              </a:rPr>
              <a:t>参数说明</a:t>
            </a:r>
          </a:p>
        </p:txBody>
      </p:sp>
      <p:pic>
        <p:nvPicPr>
          <p:cNvPr id="5" name="图片 4">
            <a:extLst>
              <a:ext uri="{FF2B5EF4-FFF2-40B4-BE49-F238E27FC236}">
                <a16:creationId xmlns:a16="http://schemas.microsoft.com/office/drawing/2014/main" id="{726BE741-E16F-0BA6-CBC2-BF5476BC1032}"/>
              </a:ext>
            </a:extLst>
          </p:cNvPr>
          <p:cNvPicPr>
            <a:picLocks noChangeAspect="1"/>
          </p:cNvPicPr>
          <p:nvPr>
            <p:custDataLst>
              <p:tags r:id="rId3"/>
            </p:custDataLst>
          </p:nvPr>
        </p:nvPicPr>
        <p:blipFill>
          <a:blip r:embed="rId14"/>
          <a:stretch>
            <a:fillRect/>
          </a:stretch>
        </p:blipFill>
        <p:spPr>
          <a:xfrm>
            <a:off x="258445" y="1231265"/>
            <a:ext cx="4434840" cy="2989580"/>
          </a:xfrm>
          <a:prstGeom prst="rect">
            <a:avLst/>
          </a:prstGeom>
        </p:spPr>
      </p:pic>
      <p:sp>
        <p:nvSpPr>
          <p:cNvPr id="6" name="文本框 5">
            <a:extLst>
              <a:ext uri="{FF2B5EF4-FFF2-40B4-BE49-F238E27FC236}">
                <a16:creationId xmlns:a16="http://schemas.microsoft.com/office/drawing/2014/main" id="{439B7A9B-1596-9E62-F49C-065E37AE5EFB}"/>
              </a:ext>
            </a:extLst>
          </p:cNvPr>
          <p:cNvSpPr txBox="1"/>
          <p:nvPr>
            <p:custDataLst>
              <p:tags r:id="rId4"/>
            </p:custDataLst>
          </p:nvPr>
        </p:nvSpPr>
        <p:spPr>
          <a:xfrm>
            <a:off x="1299210" y="4351020"/>
            <a:ext cx="3369945" cy="33718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⑥</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va</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：虚拟内存地址区间开始地址</a:t>
            </a:r>
          </a:p>
        </p:txBody>
      </p:sp>
      <p:sp>
        <p:nvSpPr>
          <p:cNvPr id="7" name="文本框 6">
            <a:extLst>
              <a:ext uri="{FF2B5EF4-FFF2-40B4-BE49-F238E27FC236}">
                <a16:creationId xmlns:a16="http://schemas.microsoft.com/office/drawing/2014/main" id="{A5D43AFA-0F43-B059-DBF4-7162AFA31388}"/>
              </a:ext>
            </a:extLst>
          </p:cNvPr>
          <p:cNvSpPr txBox="1"/>
          <p:nvPr>
            <p:custDataLst>
              <p:tags r:id="rId5"/>
            </p:custDataLst>
          </p:nvPr>
        </p:nvSpPr>
        <p:spPr>
          <a:xfrm>
            <a:off x="1677035" y="4818380"/>
            <a:ext cx="2948940" cy="33718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⑦</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pa</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：物理页框起始物理地址</a:t>
            </a:r>
          </a:p>
        </p:txBody>
      </p:sp>
      <p:sp>
        <p:nvSpPr>
          <p:cNvPr id="8" name="文本框 7">
            <a:extLst>
              <a:ext uri="{FF2B5EF4-FFF2-40B4-BE49-F238E27FC236}">
                <a16:creationId xmlns:a16="http://schemas.microsoft.com/office/drawing/2014/main" id="{EF73FB92-2359-4512-0959-B463FF17F81B}"/>
              </a:ext>
            </a:extLst>
          </p:cNvPr>
          <p:cNvSpPr txBox="1"/>
          <p:nvPr>
            <p:custDataLst>
              <p:tags r:id="rId6"/>
            </p:custDataLst>
          </p:nvPr>
        </p:nvSpPr>
        <p:spPr>
          <a:xfrm>
            <a:off x="2037080" y="5285740"/>
            <a:ext cx="3242945" cy="58356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⑧</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ret</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：状态变量，这里用于记录后面的虚实映射操作是否成功执行</a:t>
            </a:r>
          </a:p>
        </p:txBody>
      </p:sp>
      <p:sp>
        <p:nvSpPr>
          <p:cNvPr id="9" name="文本框 8">
            <a:extLst>
              <a:ext uri="{FF2B5EF4-FFF2-40B4-BE49-F238E27FC236}">
                <a16:creationId xmlns:a16="http://schemas.microsoft.com/office/drawing/2014/main" id="{EE70AFAD-93FD-4A68-CDFC-D90F03172973}"/>
              </a:ext>
            </a:extLst>
          </p:cNvPr>
          <p:cNvSpPr txBox="1"/>
          <p:nvPr>
            <p:custDataLst>
              <p:tags r:id="rId7"/>
            </p:custDataLst>
          </p:nvPr>
        </p:nvSpPr>
        <p:spPr>
          <a:xfrm>
            <a:off x="4904105" y="1231265"/>
            <a:ext cx="5305425" cy="33718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①</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g_vMallocSpace</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：内核分配空间，用于内核分配内存</a:t>
            </a:r>
          </a:p>
        </p:txBody>
      </p:sp>
      <p:pic>
        <p:nvPicPr>
          <p:cNvPr id="10" name="图片 9" descr="屏幕截图 2022-12-20 170559(1)">
            <a:extLst>
              <a:ext uri="{FF2B5EF4-FFF2-40B4-BE49-F238E27FC236}">
                <a16:creationId xmlns:a16="http://schemas.microsoft.com/office/drawing/2014/main" id="{AF4B9CF4-D2FA-4EBA-93B9-3CE159EF078E}"/>
              </a:ext>
            </a:extLst>
          </p:cNvPr>
          <p:cNvPicPr>
            <a:picLocks noChangeAspect="1"/>
          </p:cNvPicPr>
          <p:nvPr/>
        </p:nvPicPr>
        <p:blipFill>
          <a:blip r:embed="rId15"/>
          <a:stretch>
            <a:fillRect/>
          </a:stretch>
        </p:blipFill>
        <p:spPr>
          <a:xfrm>
            <a:off x="4904105" y="1637030"/>
            <a:ext cx="5473700" cy="265430"/>
          </a:xfrm>
          <a:prstGeom prst="rect">
            <a:avLst/>
          </a:prstGeom>
        </p:spPr>
      </p:pic>
      <p:sp>
        <p:nvSpPr>
          <p:cNvPr id="11" name="文本框 10">
            <a:extLst>
              <a:ext uri="{FF2B5EF4-FFF2-40B4-BE49-F238E27FC236}">
                <a16:creationId xmlns:a16="http://schemas.microsoft.com/office/drawing/2014/main" id="{B2EFCA0A-AA66-8552-18A9-40901929B66A}"/>
              </a:ext>
            </a:extLst>
          </p:cNvPr>
          <p:cNvSpPr txBox="1"/>
          <p:nvPr>
            <p:custDataLst>
              <p:tags r:id="rId8"/>
            </p:custDataLst>
          </p:nvPr>
        </p:nvSpPr>
        <p:spPr>
          <a:xfrm>
            <a:off x="4904105" y="2012315"/>
            <a:ext cx="3469640" cy="33718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②</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region</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：虚拟内存地址区间的指针</a:t>
            </a:r>
          </a:p>
        </p:txBody>
      </p:sp>
      <p:sp>
        <p:nvSpPr>
          <p:cNvPr id="12" name="文本框 11">
            <a:extLst>
              <a:ext uri="{FF2B5EF4-FFF2-40B4-BE49-F238E27FC236}">
                <a16:creationId xmlns:a16="http://schemas.microsoft.com/office/drawing/2014/main" id="{3A4776D6-3694-5B43-EE6B-2EECDAB1AFF6}"/>
              </a:ext>
            </a:extLst>
          </p:cNvPr>
          <p:cNvSpPr txBox="1"/>
          <p:nvPr>
            <p:custDataLst>
              <p:tags r:id="rId9"/>
            </p:custDataLst>
          </p:nvPr>
        </p:nvSpPr>
        <p:spPr>
          <a:xfrm>
            <a:off x="4904105" y="2400935"/>
            <a:ext cx="3470275" cy="33718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③</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sizeCount</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：进程申请的内存页数</a:t>
            </a:r>
          </a:p>
        </p:txBody>
      </p:sp>
      <p:sp>
        <p:nvSpPr>
          <p:cNvPr id="13" name="文本框 12">
            <a:extLst>
              <a:ext uri="{FF2B5EF4-FFF2-40B4-BE49-F238E27FC236}">
                <a16:creationId xmlns:a16="http://schemas.microsoft.com/office/drawing/2014/main" id="{E64052A3-7509-12BE-1EDF-4661406343DF}"/>
              </a:ext>
            </a:extLst>
          </p:cNvPr>
          <p:cNvSpPr txBox="1"/>
          <p:nvPr>
            <p:custDataLst>
              <p:tags r:id="rId10"/>
            </p:custDataLst>
          </p:nvPr>
        </p:nvSpPr>
        <p:spPr>
          <a:xfrm>
            <a:off x="4904105" y="2717800"/>
            <a:ext cx="3024505" cy="33718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④</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count</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：实际分配的内存页数</a:t>
            </a:r>
          </a:p>
        </p:txBody>
      </p:sp>
      <p:sp>
        <p:nvSpPr>
          <p:cNvPr id="14" name="文本框 13">
            <a:extLst>
              <a:ext uri="{FF2B5EF4-FFF2-40B4-BE49-F238E27FC236}">
                <a16:creationId xmlns:a16="http://schemas.microsoft.com/office/drawing/2014/main" id="{68AD37F8-D13A-91B2-AF1C-A0958F2ACF71}"/>
              </a:ext>
            </a:extLst>
          </p:cNvPr>
          <p:cNvSpPr txBox="1"/>
          <p:nvPr>
            <p:custDataLst>
              <p:tags r:id="rId11"/>
            </p:custDataLst>
          </p:nvPr>
        </p:nvSpPr>
        <p:spPr>
          <a:xfrm>
            <a:off x="4904105" y="3079750"/>
            <a:ext cx="3023870" cy="33718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⑤</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vmPage</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：物理页框池指针</a:t>
            </a:r>
          </a:p>
        </p:txBody>
      </p:sp>
      <p:pic>
        <p:nvPicPr>
          <p:cNvPr id="15" name="图片 14" descr="图片1">
            <a:extLst>
              <a:ext uri="{FF2B5EF4-FFF2-40B4-BE49-F238E27FC236}">
                <a16:creationId xmlns:a16="http://schemas.microsoft.com/office/drawing/2014/main" id="{6742CAA6-8C90-45B2-802C-2FD05EF81328}"/>
              </a:ext>
            </a:extLst>
          </p:cNvPr>
          <p:cNvPicPr>
            <a:picLocks noChangeAspect="1"/>
          </p:cNvPicPr>
          <p:nvPr/>
        </p:nvPicPr>
        <p:blipFill>
          <a:blip r:embed="rId16"/>
          <a:stretch>
            <a:fillRect/>
          </a:stretch>
        </p:blipFill>
        <p:spPr>
          <a:xfrm>
            <a:off x="5088255" y="3441700"/>
            <a:ext cx="2839720" cy="2106295"/>
          </a:xfrm>
          <a:prstGeom prst="rect">
            <a:avLst/>
          </a:prstGeom>
        </p:spPr>
      </p:pic>
      <p:pic>
        <p:nvPicPr>
          <p:cNvPr id="16" name="图片 15" descr="LOS_VMalloc(2)">
            <a:extLst>
              <a:ext uri="{FF2B5EF4-FFF2-40B4-BE49-F238E27FC236}">
                <a16:creationId xmlns:a16="http://schemas.microsoft.com/office/drawing/2014/main" id="{29A70FBA-0740-CDE3-6AFD-3858EFF73FCA}"/>
              </a:ext>
            </a:extLst>
          </p:cNvPr>
          <p:cNvPicPr>
            <a:picLocks noChangeAspect="1"/>
          </p:cNvPicPr>
          <p:nvPr/>
        </p:nvPicPr>
        <p:blipFill>
          <a:blip r:embed="rId17"/>
          <a:stretch>
            <a:fillRect/>
          </a:stretch>
        </p:blipFill>
        <p:spPr>
          <a:xfrm>
            <a:off x="10368280" y="1082040"/>
            <a:ext cx="1633855" cy="5543550"/>
          </a:xfrm>
          <a:prstGeom prst="rect">
            <a:avLst/>
          </a:prstGeom>
        </p:spPr>
      </p:pic>
    </p:spTree>
    <p:extLst>
      <p:ext uri="{BB962C8B-B14F-4D97-AF65-F5344CB8AC3E}">
        <p14:creationId xmlns:p14="http://schemas.microsoft.com/office/powerpoint/2010/main" val="154496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75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750"/>
                                        <p:tgtEl>
                                          <p:spTgt spid="4"/>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750"/>
                                        <p:tgtEl>
                                          <p:spTgt spid="6"/>
                                        </p:tgtEl>
                                      </p:cBhvr>
                                    </p:animEffect>
                                  </p:childTnLst>
                                </p:cTn>
                              </p:par>
                              <p:par>
                                <p:cTn id="14" presetID="22" presetClass="entr" presetSubtype="2" fill="hold" grpId="0" nodeType="withEffect">
                                  <p:stCondLst>
                                    <p:cond delay="1500"/>
                                  </p:stCondLst>
                                  <p:childTnLst>
                                    <p:set>
                                      <p:cBhvr>
                                        <p:cTn id="15" dur="1" fill="hold">
                                          <p:stCondLst>
                                            <p:cond delay="0"/>
                                          </p:stCondLst>
                                        </p:cTn>
                                        <p:tgtEl>
                                          <p:spTgt spid="7"/>
                                        </p:tgtEl>
                                        <p:attrNameLst>
                                          <p:attrName>style.visibility</p:attrName>
                                        </p:attrNameLst>
                                      </p:cBhvr>
                                      <p:to>
                                        <p:strVal val="visible"/>
                                      </p:to>
                                    </p:set>
                                    <p:animEffect transition="in" filter="wipe(right)">
                                      <p:cBhvr>
                                        <p:cTn id="16" dur="750"/>
                                        <p:tgtEl>
                                          <p:spTgt spid="7"/>
                                        </p:tgtEl>
                                      </p:cBhvr>
                                    </p:animEffect>
                                  </p:childTnLst>
                                </p:cTn>
                              </p:par>
                              <p:par>
                                <p:cTn id="17" presetID="22" presetClass="entr" presetSubtype="2"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750"/>
                                        <p:tgtEl>
                                          <p:spTgt spid="8"/>
                                        </p:tgtEl>
                                      </p:cBhvr>
                                    </p:animEffect>
                                  </p:childTnLst>
                                </p:cTn>
                              </p:par>
                              <p:par>
                                <p:cTn id="20" presetID="22" presetClass="entr" presetSubtype="2" fill="hold" grpId="0" nodeType="withEffect">
                                  <p:stCondLst>
                                    <p:cond delay="1500"/>
                                  </p:stCondLst>
                                  <p:childTnLst>
                                    <p:set>
                                      <p:cBhvr>
                                        <p:cTn id="21" dur="1" fill="hold">
                                          <p:stCondLst>
                                            <p:cond delay="0"/>
                                          </p:stCondLst>
                                        </p:cTn>
                                        <p:tgtEl>
                                          <p:spTgt spid="9"/>
                                        </p:tgtEl>
                                        <p:attrNameLst>
                                          <p:attrName>style.visibility</p:attrName>
                                        </p:attrNameLst>
                                      </p:cBhvr>
                                      <p:to>
                                        <p:strVal val="visible"/>
                                      </p:to>
                                    </p:set>
                                    <p:animEffect transition="in" filter="wipe(right)">
                                      <p:cBhvr>
                                        <p:cTn id="22" dur="750"/>
                                        <p:tgtEl>
                                          <p:spTgt spid="9"/>
                                        </p:tgtEl>
                                      </p:cBhvr>
                                    </p:animEffect>
                                  </p:childTnLst>
                                </p:cTn>
                              </p:par>
                              <p:par>
                                <p:cTn id="23" presetID="22" presetClass="entr" presetSubtype="2" fill="hold" grpId="0" nodeType="withEffect">
                                  <p:stCondLst>
                                    <p:cond delay="150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750"/>
                                        <p:tgtEl>
                                          <p:spTgt spid="11"/>
                                        </p:tgtEl>
                                      </p:cBhvr>
                                    </p:animEffect>
                                  </p:childTnLst>
                                </p:cTn>
                              </p:par>
                              <p:par>
                                <p:cTn id="26" presetID="22" presetClass="entr" presetSubtype="2" fill="hold" grpId="0" nodeType="withEffect">
                                  <p:stCondLst>
                                    <p:cond delay="150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750"/>
                                        <p:tgtEl>
                                          <p:spTgt spid="12"/>
                                        </p:tgtEl>
                                      </p:cBhvr>
                                    </p:animEffect>
                                  </p:childTnLst>
                                </p:cTn>
                              </p:par>
                              <p:par>
                                <p:cTn id="29" presetID="22" presetClass="entr" presetSubtype="2" fill="hold" grpId="0" nodeType="withEffect">
                                  <p:stCondLst>
                                    <p:cond delay="150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750"/>
                                        <p:tgtEl>
                                          <p:spTgt spid="13"/>
                                        </p:tgtEl>
                                      </p:cBhvr>
                                    </p:animEffect>
                                  </p:childTnLst>
                                </p:cTn>
                              </p:par>
                              <p:par>
                                <p:cTn id="32" presetID="22" presetClass="entr" presetSubtype="2" fill="hold" grpId="0" nodeType="withEffect">
                                  <p:stCondLst>
                                    <p:cond delay="1500"/>
                                  </p:stCondLst>
                                  <p:childTnLst>
                                    <p:set>
                                      <p:cBhvr>
                                        <p:cTn id="33" dur="1" fill="hold">
                                          <p:stCondLst>
                                            <p:cond delay="0"/>
                                          </p:stCondLst>
                                        </p:cTn>
                                        <p:tgtEl>
                                          <p:spTgt spid="14"/>
                                        </p:tgtEl>
                                        <p:attrNameLst>
                                          <p:attrName>style.visibility</p:attrName>
                                        </p:attrNameLst>
                                      </p:cBhvr>
                                      <p:to>
                                        <p:strVal val="visible"/>
                                      </p:to>
                                    </p:set>
                                    <p:animEffect transition="in" filter="wipe(right)">
                                      <p:cBhvr>
                                        <p:cTn id="34"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P spid="9" grpId="0"/>
      <p:bldP spid="11" grpId="0"/>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文本框 346"/>
          <p:cNvSpPr txBox="1"/>
          <p:nvPr/>
        </p:nvSpPr>
        <p:spPr>
          <a:xfrm>
            <a:off x="6668135" y="1347470"/>
            <a:ext cx="1686560" cy="33718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②声明双向链表</a:t>
            </a:r>
          </a:p>
        </p:txBody>
      </p:sp>
      <p:sp>
        <p:nvSpPr>
          <p:cNvPr id="351" name="文本框 350"/>
          <p:cNvSpPr txBox="1"/>
          <p:nvPr/>
        </p:nvSpPr>
        <p:spPr>
          <a:xfrm>
            <a:off x="615315" y="1487805"/>
            <a:ext cx="1529080" cy="337185"/>
          </a:xfrm>
          <a:prstGeom prst="rect">
            <a:avLst/>
          </a:prstGeom>
          <a:noFill/>
        </p:spPr>
        <p:txBody>
          <a:bodyPr wrap="square" rtlCol="0">
            <a:spAutoFit/>
          </a:bodyPr>
          <a:lstStyle/>
          <a:p>
            <a:pPr algn="l"/>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①页对齐</a:t>
            </a:r>
          </a:p>
        </p:txBody>
      </p:sp>
      <p:sp>
        <p:nvSpPr>
          <p:cNvPr id="352" name="矩形 351"/>
          <p:cNvSpPr/>
          <p:nvPr/>
        </p:nvSpPr>
        <p:spPr>
          <a:xfrm>
            <a:off x="2317750" y="3834765"/>
            <a:ext cx="2000885" cy="312420"/>
          </a:xfrm>
          <a:prstGeom prst="rect">
            <a:avLst/>
          </a:prstGeom>
        </p:spPr>
        <p:txBody>
          <a:bodyPr wrap="square">
            <a:spAutoFit/>
          </a:bodyPr>
          <a:lstStyle/>
          <a:p>
            <a:pPr algn="just">
              <a:lnSpc>
                <a:spcPct val="120000"/>
              </a:lnSpc>
            </a:pP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P.S.</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函数</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LOS_Align</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p>
        </p:txBody>
      </p:sp>
      <p:sp>
        <p:nvSpPr>
          <p:cNvPr id="4" name="文本框 3"/>
          <p:cNvSpPr txBox="1"/>
          <p:nvPr>
            <p:custDataLst>
              <p:tags r:id="rId1"/>
            </p:custDataLst>
          </p:nvPr>
        </p:nvSpPr>
        <p:spPr>
          <a:xfrm>
            <a:off x="1466850" y="743585"/>
            <a:ext cx="2478405" cy="398780"/>
          </a:xfrm>
          <a:prstGeom prst="rect">
            <a:avLst/>
          </a:prstGeom>
          <a:noFill/>
        </p:spPr>
        <p:txBody>
          <a:bodyPr wrap="square" rtlCol="0">
            <a:spAutoFit/>
          </a:bodyPr>
          <a:lstStyle/>
          <a:p>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内核动态分配内存之</a:t>
            </a:r>
          </a:p>
        </p:txBody>
      </p:sp>
      <p:sp>
        <p:nvSpPr>
          <p:cNvPr id="5" name="文本框 4"/>
          <p:cNvSpPr txBox="1"/>
          <p:nvPr>
            <p:custDataLst>
              <p:tags r:id="rId2"/>
            </p:custDataLst>
          </p:nvPr>
        </p:nvSpPr>
        <p:spPr>
          <a:xfrm>
            <a:off x="3717984" y="611188"/>
            <a:ext cx="1854200" cy="583565"/>
          </a:xfrm>
          <a:prstGeom prst="rect">
            <a:avLst/>
          </a:prstGeom>
          <a:noFill/>
        </p:spPr>
        <p:txBody>
          <a:bodyPr wrap="square" rtlCol="0">
            <a:spAutoFit/>
          </a:bodyPr>
          <a:lstStyle/>
          <a:p>
            <a:r>
              <a:rPr lang="zh-CN" altLang="en-US" sz="3200" dirty="0">
                <a:solidFill>
                  <a:srgbClr val="C00000"/>
                </a:solidFill>
                <a:latin typeface="华文行楷" panose="02010800040101010101" charset="-122"/>
                <a:ea typeface="华文行楷" panose="02010800040101010101" charset="-122"/>
                <a:sym typeface="华文细黑" panose="02010600040101010101" pitchFamily="2" charset="-122"/>
              </a:rPr>
              <a:t>预分配</a:t>
            </a:r>
          </a:p>
        </p:txBody>
      </p:sp>
      <p:pic>
        <p:nvPicPr>
          <p:cNvPr id="7" name="图片 6" descr="LOS_VMalloc(1)"/>
          <p:cNvPicPr>
            <a:picLocks noChangeAspect="1"/>
          </p:cNvPicPr>
          <p:nvPr/>
        </p:nvPicPr>
        <p:blipFill>
          <a:blip r:embed="rId10"/>
          <a:stretch>
            <a:fillRect/>
          </a:stretch>
        </p:blipFill>
        <p:spPr>
          <a:xfrm>
            <a:off x="216535" y="3488690"/>
            <a:ext cx="2081530" cy="3043555"/>
          </a:xfrm>
          <a:prstGeom prst="rect">
            <a:avLst/>
          </a:prstGeom>
        </p:spPr>
      </p:pic>
      <p:pic>
        <p:nvPicPr>
          <p:cNvPr id="8" name="图片 7"/>
          <p:cNvPicPr>
            <a:picLocks noChangeAspect="1"/>
          </p:cNvPicPr>
          <p:nvPr>
            <p:custDataLst>
              <p:tags r:id="rId3"/>
            </p:custDataLst>
          </p:nvPr>
        </p:nvPicPr>
        <p:blipFill>
          <a:blip r:embed="rId11"/>
          <a:stretch>
            <a:fillRect/>
          </a:stretch>
        </p:blipFill>
        <p:spPr>
          <a:xfrm>
            <a:off x="615315" y="1960880"/>
            <a:ext cx="3754755" cy="1173480"/>
          </a:xfrm>
          <a:prstGeom prst="rect">
            <a:avLst/>
          </a:prstGeom>
        </p:spPr>
      </p:pic>
      <p:pic>
        <p:nvPicPr>
          <p:cNvPr id="9" name="图片 8" descr="LOS_Align"/>
          <p:cNvPicPr>
            <a:picLocks noChangeAspect="1"/>
          </p:cNvPicPr>
          <p:nvPr/>
        </p:nvPicPr>
        <p:blipFill>
          <a:blip r:embed="rId12"/>
          <a:stretch>
            <a:fillRect/>
          </a:stretch>
        </p:blipFill>
        <p:spPr>
          <a:xfrm>
            <a:off x="2317750" y="4208145"/>
            <a:ext cx="3664585" cy="949325"/>
          </a:xfrm>
          <a:prstGeom prst="rect">
            <a:avLst/>
          </a:prstGeom>
        </p:spPr>
      </p:pic>
      <p:sp>
        <p:nvSpPr>
          <p:cNvPr id="10" name="矩形 9"/>
          <p:cNvSpPr/>
          <p:nvPr>
            <p:custDataLst>
              <p:tags r:id="rId4"/>
            </p:custDataLst>
          </p:nvPr>
        </p:nvSpPr>
        <p:spPr>
          <a:xfrm>
            <a:off x="2298065" y="5250180"/>
            <a:ext cx="2000885" cy="312420"/>
          </a:xfrm>
          <a:prstGeom prst="rect">
            <a:avLst/>
          </a:prstGeom>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按位与</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&amp;</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、按位取反</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p>
        </p:txBody>
      </p:sp>
      <p:pic>
        <p:nvPicPr>
          <p:cNvPr id="11" name="图片 10"/>
          <p:cNvPicPr>
            <a:picLocks noChangeAspect="1"/>
          </p:cNvPicPr>
          <p:nvPr>
            <p:custDataLst>
              <p:tags r:id="rId5"/>
            </p:custDataLst>
          </p:nvPr>
        </p:nvPicPr>
        <p:blipFill>
          <a:blip r:embed="rId13"/>
          <a:stretch>
            <a:fillRect/>
          </a:stretch>
        </p:blipFill>
        <p:spPr>
          <a:xfrm>
            <a:off x="6744335" y="1781175"/>
            <a:ext cx="4008755" cy="579120"/>
          </a:xfrm>
          <a:prstGeom prst="rect">
            <a:avLst/>
          </a:prstGeom>
        </p:spPr>
      </p:pic>
      <p:pic>
        <p:nvPicPr>
          <p:cNvPr id="13" name="图片 12" descr="LOS_VMalloc(1)"/>
          <p:cNvPicPr>
            <a:picLocks noChangeAspect="1"/>
          </p:cNvPicPr>
          <p:nvPr/>
        </p:nvPicPr>
        <p:blipFill>
          <a:blip r:embed="rId14"/>
          <a:stretch>
            <a:fillRect/>
          </a:stretch>
        </p:blipFill>
        <p:spPr>
          <a:xfrm>
            <a:off x="6253480" y="2486025"/>
            <a:ext cx="1570990" cy="2671445"/>
          </a:xfrm>
          <a:prstGeom prst="rect">
            <a:avLst/>
          </a:prstGeom>
        </p:spPr>
      </p:pic>
      <p:sp>
        <p:nvSpPr>
          <p:cNvPr id="49" name="矩形 48"/>
          <p:cNvSpPr/>
          <p:nvPr>
            <p:custDataLst>
              <p:tags r:id="rId6"/>
            </p:custDataLst>
          </p:nvPr>
        </p:nvSpPr>
        <p:spPr>
          <a:xfrm>
            <a:off x="7916545" y="2790825"/>
            <a:ext cx="2609215" cy="312420"/>
          </a:xfrm>
          <a:prstGeom prst="rect">
            <a:avLst/>
          </a:prstGeom>
        </p:spPr>
        <p:txBody>
          <a:bodyPr wrap="square">
            <a:spAutoFit/>
          </a:bodyPr>
          <a:lstStyle/>
          <a:p>
            <a:pPr algn="just">
              <a:lnSpc>
                <a:spcPct val="120000"/>
              </a:lnSpc>
            </a:pP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P.S.</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宏定义</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LOS_DL_LIST_HEAD(list)</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p>
        </p:txBody>
      </p:sp>
      <p:pic>
        <p:nvPicPr>
          <p:cNvPr id="58" name="图片 57" descr="屏幕截图 2022-12-20 190627(1)"/>
          <p:cNvPicPr>
            <a:picLocks noChangeAspect="1"/>
          </p:cNvPicPr>
          <p:nvPr/>
        </p:nvPicPr>
        <p:blipFill>
          <a:blip r:embed="rId15"/>
          <a:stretch>
            <a:fillRect/>
          </a:stretch>
        </p:blipFill>
        <p:spPr>
          <a:xfrm>
            <a:off x="7916545" y="3161665"/>
            <a:ext cx="4269105" cy="327025"/>
          </a:xfrm>
          <a:prstGeom prst="rect">
            <a:avLst/>
          </a:prstGeom>
        </p:spPr>
      </p:pic>
      <p:sp>
        <p:nvSpPr>
          <p:cNvPr id="59" name="矩形 58"/>
          <p:cNvSpPr/>
          <p:nvPr>
            <p:custDataLst>
              <p:tags r:id="rId7"/>
            </p:custDataLst>
          </p:nvPr>
        </p:nvSpPr>
        <p:spPr>
          <a:xfrm>
            <a:off x="7916545" y="4277995"/>
            <a:ext cx="2609215" cy="312420"/>
          </a:xfrm>
          <a:prstGeom prst="rect">
            <a:avLst/>
          </a:prstGeom>
        </p:spPr>
        <p:txBody>
          <a:bodyPr wrap="square">
            <a:spAutoFit/>
          </a:bodyPr>
          <a:lstStyle/>
          <a:p>
            <a:pPr algn="just">
              <a:lnSpc>
                <a:spcPct val="120000"/>
              </a:lnSpc>
            </a:pP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P.S.</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函数</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LOS_MuxAcquire</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p>
        </p:txBody>
      </p:sp>
      <p:pic>
        <p:nvPicPr>
          <p:cNvPr id="62" name="图片 61" descr="屏幕截图 2022-12-20 191115(1)"/>
          <p:cNvPicPr>
            <a:picLocks noChangeAspect="1"/>
          </p:cNvPicPr>
          <p:nvPr/>
        </p:nvPicPr>
        <p:blipFill>
          <a:blip r:embed="rId16"/>
          <a:stretch>
            <a:fillRect/>
          </a:stretch>
        </p:blipFill>
        <p:spPr>
          <a:xfrm>
            <a:off x="7916545" y="3575685"/>
            <a:ext cx="2081530" cy="571500"/>
          </a:xfrm>
          <a:prstGeom prst="rect">
            <a:avLst/>
          </a:prstGeom>
        </p:spPr>
      </p:pic>
      <p:pic>
        <p:nvPicPr>
          <p:cNvPr id="98" name="图片 97" descr="屏幕截图 2022-12-20 191743"/>
          <p:cNvPicPr>
            <a:picLocks noChangeAspect="1"/>
          </p:cNvPicPr>
          <p:nvPr/>
        </p:nvPicPr>
        <p:blipFill>
          <a:blip r:embed="rId17"/>
          <a:stretch>
            <a:fillRect/>
          </a:stretch>
        </p:blipFill>
        <p:spPr>
          <a:xfrm>
            <a:off x="7916545" y="4634865"/>
            <a:ext cx="3302000" cy="615315"/>
          </a:xfrm>
          <a:prstGeom prst="rect">
            <a:avLst/>
          </a:prstGeom>
        </p:spPr>
      </p:pic>
      <p:pic>
        <p:nvPicPr>
          <p:cNvPr id="116" name="图片 115" descr="屏幕截图 2022-12-20 192431(1)"/>
          <p:cNvPicPr>
            <a:picLocks noChangeAspect="1"/>
          </p:cNvPicPr>
          <p:nvPr/>
        </p:nvPicPr>
        <p:blipFill>
          <a:blip r:embed="rId18"/>
          <a:stretch>
            <a:fillRect/>
          </a:stretch>
        </p:blipFill>
        <p:spPr>
          <a:xfrm>
            <a:off x="7916545" y="5367020"/>
            <a:ext cx="2950845" cy="586105"/>
          </a:xfrm>
          <a:prstGeom prst="rect">
            <a:avLst/>
          </a:prstGeom>
        </p:spPr>
      </p:pic>
      <p:cxnSp>
        <p:nvCxnSpPr>
          <p:cNvPr id="118" name="直接箭头连接符 117"/>
          <p:cNvCxnSpPr/>
          <p:nvPr/>
        </p:nvCxnSpPr>
        <p:spPr>
          <a:xfrm>
            <a:off x="9133205" y="5103495"/>
            <a:ext cx="5080" cy="257175"/>
          </a:xfrm>
          <a:prstGeom prst="straightConnector1">
            <a:avLst/>
          </a:prstGeom>
          <a:ln>
            <a:tailEnd type="arrow" w="med" len="med"/>
          </a:ln>
        </p:spPr>
        <p:style>
          <a:lnRef idx="2">
            <a:schemeClr val="accent6"/>
          </a:lnRef>
          <a:fillRef idx="0">
            <a:schemeClr val="accent6"/>
          </a:fillRef>
          <a:effectRef idx="1">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47"/>
                                        </p:tgtEl>
                                        <p:attrNameLst>
                                          <p:attrName>style.visibility</p:attrName>
                                        </p:attrNameLst>
                                      </p:cBhvr>
                                      <p:to>
                                        <p:strVal val="visible"/>
                                      </p:to>
                                    </p:set>
                                    <p:animEffect transition="in" filter="wipe(left)">
                                      <p:cBhvr>
                                        <p:cTn id="7" dur="1000"/>
                                        <p:tgtEl>
                                          <p:spTgt spid="347"/>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352"/>
                                        </p:tgtEl>
                                        <p:attrNameLst>
                                          <p:attrName>style.visibility</p:attrName>
                                        </p:attrNameLst>
                                      </p:cBhvr>
                                      <p:to>
                                        <p:strVal val="visible"/>
                                      </p:to>
                                    </p:set>
                                    <p:animEffect transition="in" filter="wipe(right)">
                                      <p:cBhvr>
                                        <p:cTn id="10" dur="1000"/>
                                        <p:tgtEl>
                                          <p:spTgt spid="352"/>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351"/>
                                        </p:tgtEl>
                                        <p:attrNameLst>
                                          <p:attrName>style.visibility</p:attrName>
                                        </p:attrNameLst>
                                      </p:cBhvr>
                                      <p:to>
                                        <p:strVal val="visible"/>
                                      </p:to>
                                    </p:set>
                                    <p:animEffect transition="in" filter="wipe(right)">
                                      <p:cBhvr>
                                        <p:cTn id="13" dur="1000"/>
                                        <p:tgtEl>
                                          <p:spTgt spid="351"/>
                                        </p:tgtEl>
                                      </p:cBhvr>
                                    </p:animEffect>
                                  </p:childTnLst>
                                </p:cTn>
                              </p:par>
                              <p:par>
                                <p:cTn id="14" presetID="22" presetClass="entr" presetSubtype="2" fill="hold" grpId="0" nodeType="withEffect">
                                  <p:stCondLst>
                                    <p:cond delay="150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750"/>
                                        <p:tgtEl>
                                          <p:spTgt spid="4"/>
                                        </p:tgtEl>
                                      </p:cBhvr>
                                    </p:animEffect>
                                  </p:childTnLst>
                                </p:cTn>
                              </p:par>
                              <p:par>
                                <p:cTn id="17" presetID="22" presetClass="entr" presetSubtype="2" fill="hold" grpId="0" nodeType="withEffect">
                                  <p:stCondLst>
                                    <p:cond delay="150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750"/>
                                        <p:tgtEl>
                                          <p:spTgt spid="5"/>
                                        </p:tgtEl>
                                      </p:cBhvr>
                                    </p:animEffect>
                                  </p:childTnLst>
                                </p:cTn>
                              </p:par>
                              <p:par>
                                <p:cTn id="20" presetID="22" presetClass="entr" presetSubtype="2" fill="hold" grpId="0"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1000"/>
                                        <p:tgtEl>
                                          <p:spTgt spid="10"/>
                                        </p:tgtEl>
                                      </p:cBhvr>
                                    </p:animEffect>
                                  </p:childTnLst>
                                </p:cTn>
                              </p:par>
                              <p:par>
                                <p:cTn id="23" presetID="22" presetClass="entr" presetSubtype="2" fill="hold" grpId="0" nodeType="withEffect">
                                  <p:stCondLst>
                                    <p:cond delay="1500"/>
                                  </p:stCondLst>
                                  <p:childTnLst>
                                    <p:set>
                                      <p:cBhvr>
                                        <p:cTn id="24" dur="1" fill="hold">
                                          <p:stCondLst>
                                            <p:cond delay="0"/>
                                          </p:stCondLst>
                                        </p:cTn>
                                        <p:tgtEl>
                                          <p:spTgt spid="49"/>
                                        </p:tgtEl>
                                        <p:attrNameLst>
                                          <p:attrName>style.visibility</p:attrName>
                                        </p:attrNameLst>
                                      </p:cBhvr>
                                      <p:to>
                                        <p:strVal val="visible"/>
                                      </p:to>
                                    </p:set>
                                    <p:animEffect transition="in" filter="wipe(right)">
                                      <p:cBhvr>
                                        <p:cTn id="25" dur="1000"/>
                                        <p:tgtEl>
                                          <p:spTgt spid="49"/>
                                        </p:tgtEl>
                                      </p:cBhvr>
                                    </p:animEffect>
                                  </p:childTnLst>
                                </p:cTn>
                              </p:par>
                              <p:par>
                                <p:cTn id="26" presetID="22" presetClass="entr" presetSubtype="2" fill="hold" grpId="0" nodeType="withEffect">
                                  <p:stCondLst>
                                    <p:cond delay="1500"/>
                                  </p:stCondLst>
                                  <p:childTnLst>
                                    <p:set>
                                      <p:cBhvr>
                                        <p:cTn id="27" dur="1" fill="hold">
                                          <p:stCondLst>
                                            <p:cond delay="0"/>
                                          </p:stCondLst>
                                        </p:cTn>
                                        <p:tgtEl>
                                          <p:spTgt spid="59"/>
                                        </p:tgtEl>
                                        <p:attrNameLst>
                                          <p:attrName>style.visibility</p:attrName>
                                        </p:attrNameLst>
                                      </p:cBhvr>
                                      <p:to>
                                        <p:strVal val="visible"/>
                                      </p:to>
                                    </p:set>
                                    <p:animEffect transition="in" filter="wipe(right)">
                                      <p:cBhvr>
                                        <p:cTn id="28"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p:bldP spid="351" grpId="0"/>
      <p:bldP spid="352" grpId="0"/>
      <p:bldP spid="4" grpId="0"/>
      <p:bldP spid="5" grpId="0"/>
      <p:bldP spid="10" grpId="0"/>
      <p:bldP spid="49" grpId="0"/>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椭圆 343"/>
          <p:cNvSpPr/>
          <p:nvPr/>
        </p:nvSpPr>
        <p:spPr>
          <a:xfrm>
            <a:off x="6016389" y="1993427"/>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7" name="文本框 346"/>
          <p:cNvSpPr txBox="1"/>
          <p:nvPr/>
        </p:nvSpPr>
        <p:spPr>
          <a:xfrm>
            <a:off x="6663055" y="1350645"/>
            <a:ext cx="2470150" cy="33718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②申请虚拟内存地址区间</a:t>
            </a:r>
          </a:p>
        </p:txBody>
      </p:sp>
      <p:sp>
        <p:nvSpPr>
          <p:cNvPr id="349" name="椭圆 348"/>
          <p:cNvSpPr/>
          <p:nvPr/>
        </p:nvSpPr>
        <p:spPr>
          <a:xfrm>
            <a:off x="6016389" y="4508778"/>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1" name="文本框 350"/>
          <p:cNvSpPr txBox="1"/>
          <p:nvPr/>
        </p:nvSpPr>
        <p:spPr>
          <a:xfrm>
            <a:off x="615315" y="1403350"/>
            <a:ext cx="1758950" cy="337185"/>
          </a:xfrm>
          <a:prstGeom prst="rect">
            <a:avLst/>
          </a:prstGeom>
          <a:noFill/>
        </p:spPr>
        <p:txBody>
          <a:bodyPr wrap="square" rtlCol="0">
            <a:spAutoFit/>
          </a:bodyPr>
          <a:lstStyle/>
          <a:p>
            <a:pPr algn="l"/>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①申请物理内存</a:t>
            </a:r>
          </a:p>
        </p:txBody>
      </p:sp>
      <p:sp>
        <p:nvSpPr>
          <p:cNvPr id="352" name="矩形 351"/>
          <p:cNvSpPr/>
          <p:nvPr/>
        </p:nvSpPr>
        <p:spPr>
          <a:xfrm>
            <a:off x="2124710" y="3221355"/>
            <a:ext cx="2993390" cy="312420"/>
          </a:xfrm>
          <a:prstGeom prst="rect">
            <a:avLst/>
          </a:prstGeom>
        </p:spPr>
        <p:txBody>
          <a:bodyPr wrap="square">
            <a:spAutoFit/>
          </a:bodyPr>
          <a:lstStyle/>
          <a:p>
            <a:pPr algn="just">
              <a:lnSpc>
                <a:spcPct val="120000"/>
              </a:lnSpc>
            </a:pP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P.S.</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函数</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LOS_PhysPagesAlloc</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（部分）：</a:t>
            </a:r>
          </a:p>
        </p:txBody>
      </p:sp>
      <p:sp>
        <p:nvSpPr>
          <p:cNvPr id="4" name="文本框 3"/>
          <p:cNvSpPr txBox="1"/>
          <p:nvPr>
            <p:custDataLst>
              <p:tags r:id="rId1"/>
            </p:custDataLst>
          </p:nvPr>
        </p:nvSpPr>
        <p:spPr>
          <a:xfrm>
            <a:off x="1466850" y="743585"/>
            <a:ext cx="2478405" cy="398780"/>
          </a:xfrm>
          <a:prstGeom prst="rect">
            <a:avLst/>
          </a:prstGeom>
          <a:noFill/>
        </p:spPr>
        <p:txBody>
          <a:bodyPr wrap="square" rtlCol="0">
            <a:spAutoFit/>
          </a:bodyPr>
          <a:lstStyle/>
          <a:p>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内核动态分配内存之</a:t>
            </a:r>
          </a:p>
        </p:txBody>
      </p:sp>
      <p:sp>
        <p:nvSpPr>
          <p:cNvPr id="5" name="文本框 4"/>
          <p:cNvSpPr txBox="1"/>
          <p:nvPr>
            <p:custDataLst>
              <p:tags r:id="rId2"/>
            </p:custDataLst>
          </p:nvPr>
        </p:nvSpPr>
        <p:spPr>
          <a:xfrm>
            <a:off x="3422650" y="1085850"/>
            <a:ext cx="1854200" cy="583565"/>
          </a:xfrm>
          <a:prstGeom prst="rect">
            <a:avLst/>
          </a:prstGeom>
          <a:noFill/>
        </p:spPr>
        <p:txBody>
          <a:bodyPr wrap="square" rtlCol="0">
            <a:spAutoFit/>
          </a:bodyPr>
          <a:lstStyle/>
          <a:p>
            <a:r>
              <a:rPr lang="zh-CN" altLang="en-US" sz="3200" dirty="0">
                <a:solidFill>
                  <a:srgbClr val="C00000"/>
                </a:solidFill>
                <a:latin typeface="华文行楷" panose="02010800040101010101" charset="-122"/>
                <a:ea typeface="华文行楷" panose="02010800040101010101" charset="-122"/>
                <a:sym typeface="华文细黑" panose="02010600040101010101" pitchFamily="2" charset="-122"/>
              </a:rPr>
              <a:t>申请内存</a:t>
            </a:r>
          </a:p>
        </p:txBody>
      </p:sp>
      <p:sp>
        <p:nvSpPr>
          <p:cNvPr id="10" name="矩形 9"/>
          <p:cNvSpPr/>
          <p:nvPr>
            <p:custDataLst>
              <p:tags r:id="rId3"/>
            </p:custDataLst>
          </p:nvPr>
        </p:nvSpPr>
        <p:spPr>
          <a:xfrm>
            <a:off x="2192655" y="4752340"/>
            <a:ext cx="2000885" cy="755015"/>
          </a:xfrm>
          <a:prstGeom prst="rect">
            <a:avLst/>
          </a:prstGeom>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伙伴算法</a:t>
            </a:r>
          </a:p>
          <a:p>
            <a:pPr marL="171450" indent="-171450" algn="just">
              <a:lnSpc>
                <a:spcPct val="120000"/>
              </a:lnSpc>
              <a:buFont typeface="Arial" panose="020B0604020202020204" pitchFamily="34" charset="0"/>
              <a:buChar char="•"/>
            </a:pP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逐页分配</a:t>
            </a:r>
          </a:p>
          <a:p>
            <a:pPr marL="171450" indent="-171450" algn="just">
              <a:lnSpc>
                <a:spcPct val="120000"/>
              </a:lnSpc>
              <a:buFont typeface="Arial" panose="020B0604020202020204" pitchFamily="34" charset="0"/>
              <a:buChar char="•"/>
            </a:pP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尾端挂入</a:t>
            </a:r>
          </a:p>
        </p:txBody>
      </p:sp>
      <p:sp>
        <p:nvSpPr>
          <p:cNvPr id="49" name="矩形 48"/>
          <p:cNvSpPr/>
          <p:nvPr>
            <p:custDataLst>
              <p:tags r:id="rId4"/>
            </p:custDataLst>
          </p:nvPr>
        </p:nvSpPr>
        <p:spPr>
          <a:xfrm>
            <a:off x="6255385" y="2908935"/>
            <a:ext cx="2609215" cy="312420"/>
          </a:xfrm>
          <a:prstGeom prst="rect">
            <a:avLst/>
          </a:prstGeom>
        </p:spPr>
        <p:txBody>
          <a:bodyPr wrap="square">
            <a:spAutoFit/>
          </a:bodyPr>
          <a:lstStyle/>
          <a:p>
            <a:pPr algn="just">
              <a:lnSpc>
                <a:spcPct val="120000"/>
              </a:lnSpc>
            </a:pP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P.S.</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函数</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LOS_RegionAlloc</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（部分）：</a:t>
            </a:r>
          </a:p>
        </p:txBody>
      </p:sp>
      <p:pic>
        <p:nvPicPr>
          <p:cNvPr id="119" name="图片 118"/>
          <p:cNvPicPr>
            <a:picLocks noChangeAspect="1"/>
          </p:cNvPicPr>
          <p:nvPr>
            <p:custDataLst>
              <p:tags r:id="rId5"/>
            </p:custDataLst>
          </p:nvPr>
        </p:nvPicPr>
        <p:blipFill>
          <a:blip r:embed="rId13"/>
          <a:stretch>
            <a:fillRect/>
          </a:stretch>
        </p:blipFill>
        <p:spPr>
          <a:xfrm>
            <a:off x="349885" y="1856105"/>
            <a:ext cx="5601335" cy="744855"/>
          </a:xfrm>
          <a:prstGeom prst="rect">
            <a:avLst/>
          </a:prstGeom>
        </p:spPr>
      </p:pic>
      <p:pic>
        <p:nvPicPr>
          <p:cNvPr id="121" name="图片 120" descr="LOS_VMalloc(1)"/>
          <p:cNvPicPr>
            <a:picLocks noChangeAspect="1"/>
          </p:cNvPicPr>
          <p:nvPr/>
        </p:nvPicPr>
        <p:blipFill>
          <a:blip r:embed="rId14"/>
          <a:stretch>
            <a:fillRect/>
          </a:stretch>
        </p:blipFill>
        <p:spPr>
          <a:xfrm>
            <a:off x="127000" y="2856865"/>
            <a:ext cx="1990725" cy="3714750"/>
          </a:xfrm>
          <a:prstGeom prst="rect">
            <a:avLst/>
          </a:prstGeom>
        </p:spPr>
      </p:pic>
      <p:pic>
        <p:nvPicPr>
          <p:cNvPr id="127" name="图片 126" descr="屏幕截图 2022-12-20 193552(2)"/>
          <p:cNvPicPr>
            <a:picLocks noChangeAspect="1"/>
          </p:cNvPicPr>
          <p:nvPr/>
        </p:nvPicPr>
        <p:blipFill>
          <a:blip r:embed="rId15"/>
          <a:stretch>
            <a:fillRect/>
          </a:stretch>
        </p:blipFill>
        <p:spPr>
          <a:xfrm>
            <a:off x="2124710" y="3572510"/>
            <a:ext cx="2837815" cy="1137285"/>
          </a:xfrm>
          <a:prstGeom prst="rect">
            <a:avLst/>
          </a:prstGeom>
        </p:spPr>
      </p:pic>
      <p:pic>
        <p:nvPicPr>
          <p:cNvPr id="128" name="图片 127"/>
          <p:cNvPicPr>
            <a:picLocks noChangeAspect="1"/>
          </p:cNvPicPr>
          <p:nvPr>
            <p:custDataLst>
              <p:tags r:id="rId6"/>
            </p:custDataLst>
          </p:nvPr>
        </p:nvPicPr>
        <p:blipFill>
          <a:blip r:embed="rId16"/>
          <a:stretch>
            <a:fillRect/>
          </a:stretch>
        </p:blipFill>
        <p:spPr>
          <a:xfrm>
            <a:off x="6253480" y="1795780"/>
            <a:ext cx="4545965" cy="865505"/>
          </a:xfrm>
          <a:prstGeom prst="rect">
            <a:avLst/>
          </a:prstGeom>
        </p:spPr>
      </p:pic>
      <p:pic>
        <p:nvPicPr>
          <p:cNvPr id="143" name="图片 142" descr="LOS_VMalloc(1)"/>
          <p:cNvPicPr>
            <a:picLocks noChangeAspect="1"/>
          </p:cNvPicPr>
          <p:nvPr/>
        </p:nvPicPr>
        <p:blipFill>
          <a:blip r:embed="rId17"/>
          <a:stretch>
            <a:fillRect/>
          </a:stretch>
        </p:blipFill>
        <p:spPr>
          <a:xfrm>
            <a:off x="10410825" y="2856865"/>
            <a:ext cx="1781175" cy="3714750"/>
          </a:xfrm>
          <a:prstGeom prst="rect">
            <a:avLst/>
          </a:prstGeom>
        </p:spPr>
      </p:pic>
      <p:pic>
        <p:nvPicPr>
          <p:cNvPr id="145" name="图片 144"/>
          <p:cNvPicPr>
            <a:picLocks noChangeAspect="1"/>
          </p:cNvPicPr>
          <p:nvPr>
            <p:custDataLst>
              <p:tags r:id="rId7"/>
            </p:custDataLst>
          </p:nvPr>
        </p:nvPicPr>
        <p:blipFill>
          <a:blip r:embed="rId18"/>
          <a:stretch>
            <a:fillRect/>
          </a:stretch>
        </p:blipFill>
        <p:spPr>
          <a:xfrm>
            <a:off x="6253480" y="3221355"/>
            <a:ext cx="4050030" cy="554990"/>
          </a:xfrm>
          <a:prstGeom prst="rect">
            <a:avLst/>
          </a:prstGeom>
        </p:spPr>
      </p:pic>
      <p:pic>
        <p:nvPicPr>
          <p:cNvPr id="151" name="图片 150"/>
          <p:cNvPicPr>
            <a:picLocks noChangeAspect="1"/>
          </p:cNvPicPr>
          <p:nvPr>
            <p:custDataLst>
              <p:tags r:id="rId8"/>
            </p:custDataLst>
          </p:nvPr>
        </p:nvPicPr>
        <p:blipFill>
          <a:blip r:embed="rId19"/>
          <a:stretch>
            <a:fillRect/>
          </a:stretch>
        </p:blipFill>
        <p:spPr>
          <a:xfrm>
            <a:off x="6255385" y="3816985"/>
            <a:ext cx="4061460" cy="297180"/>
          </a:xfrm>
          <a:prstGeom prst="rect">
            <a:avLst/>
          </a:prstGeom>
        </p:spPr>
      </p:pic>
      <p:pic>
        <p:nvPicPr>
          <p:cNvPr id="8" name="图片 7"/>
          <p:cNvPicPr>
            <a:picLocks noChangeAspect="1"/>
          </p:cNvPicPr>
          <p:nvPr>
            <p:custDataLst>
              <p:tags r:id="rId9"/>
            </p:custDataLst>
          </p:nvPr>
        </p:nvPicPr>
        <p:blipFill>
          <a:blip r:embed="rId20"/>
          <a:stretch>
            <a:fillRect/>
          </a:stretch>
        </p:blipFill>
        <p:spPr>
          <a:xfrm>
            <a:off x="6175375" y="4506595"/>
            <a:ext cx="4238625" cy="1552575"/>
          </a:xfrm>
          <a:prstGeom prst="rect">
            <a:avLst/>
          </a:prstGeom>
        </p:spPr>
      </p:pic>
      <p:cxnSp>
        <p:nvCxnSpPr>
          <p:cNvPr id="9" name="直接箭头连接符 8"/>
          <p:cNvCxnSpPr/>
          <p:nvPr/>
        </p:nvCxnSpPr>
        <p:spPr>
          <a:xfrm>
            <a:off x="7621905" y="3942080"/>
            <a:ext cx="0" cy="566420"/>
          </a:xfrm>
          <a:prstGeom prst="straightConnector1">
            <a:avLst/>
          </a:prstGeom>
          <a:ln>
            <a:tailEnd type="arrow" w="med" len="med"/>
          </a:ln>
        </p:spPr>
        <p:style>
          <a:lnRef idx="2">
            <a:schemeClr val="accent6"/>
          </a:lnRef>
          <a:fillRef idx="0">
            <a:schemeClr val="accent6"/>
          </a:fillRef>
          <a:effectRef idx="1">
            <a:schemeClr val="accent6"/>
          </a:effectRef>
          <a:fontRef idx="minor">
            <a:schemeClr val="tx1"/>
          </a:fontRef>
        </p:style>
      </p:cxnSp>
      <p:sp>
        <p:nvSpPr>
          <p:cNvPr id="118" name="矩形 117"/>
          <p:cNvSpPr/>
          <p:nvPr>
            <p:custDataLst>
              <p:tags r:id="rId10"/>
            </p:custDataLst>
          </p:nvPr>
        </p:nvSpPr>
        <p:spPr>
          <a:xfrm>
            <a:off x="7380605" y="6117590"/>
            <a:ext cx="2590165" cy="533400"/>
          </a:xfrm>
          <a:prstGeom prst="rect">
            <a:avLst/>
          </a:prstGeom>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注：函数</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LOS_RegionAlloc</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将会在</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Part3</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详细解释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44"/>
                                        </p:tgtEl>
                                        <p:attrNameLst>
                                          <p:attrName>style.visibility</p:attrName>
                                        </p:attrNameLst>
                                      </p:cBhvr>
                                      <p:to>
                                        <p:strVal val="visible"/>
                                      </p:to>
                                    </p:set>
                                    <p:animEffect transition="in" filter="fade">
                                      <p:cBhvr>
                                        <p:cTn id="7" dur="500"/>
                                        <p:tgtEl>
                                          <p:spTgt spid="344"/>
                                        </p:tgtEl>
                                      </p:cBhvr>
                                    </p:animEffect>
                                  </p:childTnLst>
                                </p:cTn>
                              </p:par>
                              <p:par>
                                <p:cTn id="8" presetID="63" presetClass="path" presetSubtype="0" decel="50000" fill="hold" grpId="1" nodeType="withEffect">
                                  <p:stCondLst>
                                    <p:cond delay="1000"/>
                                  </p:stCondLst>
                                  <p:childTnLst>
                                    <p:animMotion origin="layout" path="M 0.01523 3.7037E-6 L -0.10886 3.7037E-6 " pathEditMode="relative" rAng="0" ptsTypes="AA">
                                      <p:cBhvr>
                                        <p:cTn id="9" dur="750" spd="-100000" fill="hold"/>
                                        <p:tgtEl>
                                          <p:spTgt spid="344"/>
                                        </p:tgtEl>
                                        <p:attrNameLst>
                                          <p:attrName>ppt_x</p:attrName>
                                          <p:attrName>ppt_y</p:attrName>
                                        </p:attrNameLst>
                                      </p:cBhvr>
                                      <p:rCtr x="-6211" y="0"/>
                                    </p:animMotion>
                                  </p:childTnLst>
                                </p:cTn>
                              </p:par>
                              <p:par>
                                <p:cTn id="10" presetID="35" presetClass="path" presetSubtype="0" accel="50000" decel="50000" fill="hold" grpId="2" nodeType="withEffect">
                                  <p:stCondLst>
                                    <p:cond delay="1750"/>
                                  </p:stCondLst>
                                  <p:childTnLst>
                                    <p:animMotion origin="layout" path="M 0.01601 3.7037E-6 L 1.45833E-6 3.7037E-6 " pathEditMode="relative" rAng="0" ptsTypes="AA">
                                      <p:cBhvr>
                                        <p:cTn id="11" dur="750" fill="hold"/>
                                        <p:tgtEl>
                                          <p:spTgt spid="344"/>
                                        </p:tgtEl>
                                        <p:attrNameLst>
                                          <p:attrName>ppt_x</p:attrName>
                                          <p:attrName>ppt_y</p:attrName>
                                        </p:attrNameLst>
                                      </p:cBhvr>
                                      <p:rCtr x="-807" y="0"/>
                                    </p:animMotion>
                                  </p:childTnLst>
                                </p:cTn>
                              </p:par>
                              <p:par>
                                <p:cTn id="12" presetID="10" presetClass="entr" presetSubtype="0" fill="hold" grpId="0" nodeType="withEffect">
                                  <p:stCondLst>
                                    <p:cond delay="1000"/>
                                  </p:stCondLst>
                                  <p:childTnLst>
                                    <p:set>
                                      <p:cBhvr>
                                        <p:cTn id="13" dur="1" fill="hold">
                                          <p:stCondLst>
                                            <p:cond delay="0"/>
                                          </p:stCondLst>
                                        </p:cTn>
                                        <p:tgtEl>
                                          <p:spTgt spid="349"/>
                                        </p:tgtEl>
                                        <p:attrNameLst>
                                          <p:attrName>style.visibility</p:attrName>
                                        </p:attrNameLst>
                                      </p:cBhvr>
                                      <p:to>
                                        <p:strVal val="visible"/>
                                      </p:to>
                                    </p:set>
                                    <p:animEffect transition="in" filter="fade">
                                      <p:cBhvr>
                                        <p:cTn id="14" dur="500"/>
                                        <p:tgtEl>
                                          <p:spTgt spid="349"/>
                                        </p:tgtEl>
                                      </p:cBhvr>
                                    </p:animEffect>
                                  </p:childTnLst>
                                </p:cTn>
                              </p:par>
                              <p:par>
                                <p:cTn id="15" presetID="63" presetClass="path" presetSubtype="0" decel="50000" fill="hold" grpId="1" nodeType="withEffect">
                                  <p:stCondLst>
                                    <p:cond delay="1000"/>
                                  </p:stCondLst>
                                  <p:childTnLst>
                                    <p:animMotion origin="layout" path="M -0.02774 -4.07407E-6 L 0.11081 -4.07407E-6 " pathEditMode="relative" rAng="0" ptsTypes="AA">
                                      <p:cBhvr>
                                        <p:cTn id="16" dur="750" spd="-100000" fill="hold"/>
                                        <p:tgtEl>
                                          <p:spTgt spid="349"/>
                                        </p:tgtEl>
                                        <p:attrNameLst>
                                          <p:attrName>ppt_x</p:attrName>
                                          <p:attrName>ppt_y</p:attrName>
                                        </p:attrNameLst>
                                      </p:cBhvr>
                                      <p:rCtr x="6927" y="0"/>
                                    </p:animMotion>
                                  </p:childTnLst>
                                </p:cTn>
                              </p:par>
                              <p:par>
                                <p:cTn id="17" presetID="35" presetClass="path" presetSubtype="0" accel="50000" decel="50000" fill="hold" grpId="2" nodeType="withEffect">
                                  <p:stCondLst>
                                    <p:cond delay="1750"/>
                                  </p:stCondLst>
                                  <p:childTnLst>
                                    <p:animMotion origin="layout" path="M -0.028 -4.07407E-6 L 1.66667E-6 -4.07407E-6 " pathEditMode="relative" rAng="0" ptsTypes="AA">
                                      <p:cBhvr>
                                        <p:cTn id="18" dur="750" fill="hold"/>
                                        <p:tgtEl>
                                          <p:spTgt spid="349"/>
                                        </p:tgtEl>
                                        <p:attrNameLst>
                                          <p:attrName>ppt_x</p:attrName>
                                          <p:attrName>ppt_y</p:attrName>
                                        </p:attrNameLst>
                                      </p:cBhvr>
                                      <p:rCtr x="1393" y="0"/>
                                    </p:animMotion>
                                  </p:childTnLst>
                                </p:cTn>
                              </p:par>
                              <p:par>
                                <p:cTn id="19" presetID="22" presetClass="entr" presetSubtype="8" fill="hold" grpId="0" nodeType="withEffect">
                                  <p:stCondLst>
                                    <p:cond delay="1500"/>
                                  </p:stCondLst>
                                  <p:childTnLst>
                                    <p:set>
                                      <p:cBhvr>
                                        <p:cTn id="20" dur="1" fill="hold">
                                          <p:stCondLst>
                                            <p:cond delay="0"/>
                                          </p:stCondLst>
                                        </p:cTn>
                                        <p:tgtEl>
                                          <p:spTgt spid="347"/>
                                        </p:tgtEl>
                                        <p:attrNameLst>
                                          <p:attrName>style.visibility</p:attrName>
                                        </p:attrNameLst>
                                      </p:cBhvr>
                                      <p:to>
                                        <p:strVal val="visible"/>
                                      </p:to>
                                    </p:set>
                                    <p:animEffect transition="in" filter="wipe(left)">
                                      <p:cBhvr>
                                        <p:cTn id="21" dur="1000"/>
                                        <p:tgtEl>
                                          <p:spTgt spid="347"/>
                                        </p:tgtEl>
                                      </p:cBhvr>
                                    </p:animEffect>
                                  </p:childTnLst>
                                </p:cTn>
                              </p:par>
                              <p:par>
                                <p:cTn id="22" presetID="22" presetClass="entr" presetSubtype="2" fill="hold" grpId="0" nodeType="withEffect">
                                  <p:stCondLst>
                                    <p:cond delay="1500"/>
                                  </p:stCondLst>
                                  <p:childTnLst>
                                    <p:set>
                                      <p:cBhvr>
                                        <p:cTn id="23" dur="1" fill="hold">
                                          <p:stCondLst>
                                            <p:cond delay="0"/>
                                          </p:stCondLst>
                                        </p:cTn>
                                        <p:tgtEl>
                                          <p:spTgt spid="352"/>
                                        </p:tgtEl>
                                        <p:attrNameLst>
                                          <p:attrName>style.visibility</p:attrName>
                                        </p:attrNameLst>
                                      </p:cBhvr>
                                      <p:to>
                                        <p:strVal val="visible"/>
                                      </p:to>
                                    </p:set>
                                    <p:animEffect transition="in" filter="wipe(right)">
                                      <p:cBhvr>
                                        <p:cTn id="24" dur="1000"/>
                                        <p:tgtEl>
                                          <p:spTgt spid="352"/>
                                        </p:tgtEl>
                                      </p:cBhvr>
                                    </p:animEffect>
                                  </p:childTnLst>
                                </p:cTn>
                              </p:par>
                              <p:par>
                                <p:cTn id="25" presetID="22" presetClass="entr" presetSubtype="2" fill="hold" grpId="0" nodeType="withEffect">
                                  <p:stCondLst>
                                    <p:cond delay="1500"/>
                                  </p:stCondLst>
                                  <p:childTnLst>
                                    <p:set>
                                      <p:cBhvr>
                                        <p:cTn id="26" dur="1" fill="hold">
                                          <p:stCondLst>
                                            <p:cond delay="0"/>
                                          </p:stCondLst>
                                        </p:cTn>
                                        <p:tgtEl>
                                          <p:spTgt spid="351"/>
                                        </p:tgtEl>
                                        <p:attrNameLst>
                                          <p:attrName>style.visibility</p:attrName>
                                        </p:attrNameLst>
                                      </p:cBhvr>
                                      <p:to>
                                        <p:strVal val="visible"/>
                                      </p:to>
                                    </p:set>
                                    <p:animEffect transition="in" filter="wipe(right)">
                                      <p:cBhvr>
                                        <p:cTn id="27" dur="1000"/>
                                        <p:tgtEl>
                                          <p:spTgt spid="351"/>
                                        </p:tgtEl>
                                      </p:cBhvr>
                                    </p:animEffect>
                                  </p:childTnLst>
                                </p:cTn>
                              </p:par>
                              <p:par>
                                <p:cTn id="28" presetID="22" presetClass="entr" presetSubtype="2" fill="hold" grpId="0" nodeType="withEffect">
                                  <p:stCondLst>
                                    <p:cond delay="1500"/>
                                  </p:stCondLst>
                                  <p:childTnLst>
                                    <p:set>
                                      <p:cBhvr>
                                        <p:cTn id="29" dur="1" fill="hold">
                                          <p:stCondLst>
                                            <p:cond delay="0"/>
                                          </p:stCondLst>
                                        </p:cTn>
                                        <p:tgtEl>
                                          <p:spTgt spid="4"/>
                                        </p:tgtEl>
                                        <p:attrNameLst>
                                          <p:attrName>style.visibility</p:attrName>
                                        </p:attrNameLst>
                                      </p:cBhvr>
                                      <p:to>
                                        <p:strVal val="visible"/>
                                      </p:to>
                                    </p:set>
                                    <p:animEffect transition="in" filter="wipe(right)">
                                      <p:cBhvr>
                                        <p:cTn id="30" dur="750"/>
                                        <p:tgtEl>
                                          <p:spTgt spid="4"/>
                                        </p:tgtEl>
                                      </p:cBhvr>
                                    </p:animEffect>
                                  </p:childTnLst>
                                </p:cTn>
                              </p:par>
                              <p:par>
                                <p:cTn id="31" presetID="22" presetClass="entr" presetSubtype="2" fill="hold" grpId="0" nodeType="withEffect">
                                  <p:stCondLst>
                                    <p:cond delay="1500"/>
                                  </p:stCondLst>
                                  <p:childTnLst>
                                    <p:set>
                                      <p:cBhvr>
                                        <p:cTn id="32" dur="1" fill="hold">
                                          <p:stCondLst>
                                            <p:cond delay="0"/>
                                          </p:stCondLst>
                                        </p:cTn>
                                        <p:tgtEl>
                                          <p:spTgt spid="5"/>
                                        </p:tgtEl>
                                        <p:attrNameLst>
                                          <p:attrName>style.visibility</p:attrName>
                                        </p:attrNameLst>
                                      </p:cBhvr>
                                      <p:to>
                                        <p:strVal val="visible"/>
                                      </p:to>
                                    </p:set>
                                    <p:animEffect transition="in" filter="wipe(right)">
                                      <p:cBhvr>
                                        <p:cTn id="33" dur="750"/>
                                        <p:tgtEl>
                                          <p:spTgt spid="5"/>
                                        </p:tgtEl>
                                      </p:cBhvr>
                                    </p:animEffect>
                                  </p:childTnLst>
                                </p:cTn>
                              </p:par>
                              <p:par>
                                <p:cTn id="34" presetID="22" presetClass="entr" presetSubtype="2" fill="hold" grpId="0" nodeType="withEffect">
                                  <p:stCondLst>
                                    <p:cond delay="1500"/>
                                  </p:stCondLst>
                                  <p:childTnLst>
                                    <p:set>
                                      <p:cBhvr>
                                        <p:cTn id="35" dur="1" fill="hold">
                                          <p:stCondLst>
                                            <p:cond delay="0"/>
                                          </p:stCondLst>
                                        </p:cTn>
                                        <p:tgtEl>
                                          <p:spTgt spid="10"/>
                                        </p:tgtEl>
                                        <p:attrNameLst>
                                          <p:attrName>style.visibility</p:attrName>
                                        </p:attrNameLst>
                                      </p:cBhvr>
                                      <p:to>
                                        <p:strVal val="visible"/>
                                      </p:to>
                                    </p:set>
                                    <p:animEffect transition="in" filter="wipe(right)">
                                      <p:cBhvr>
                                        <p:cTn id="36" dur="1000"/>
                                        <p:tgtEl>
                                          <p:spTgt spid="10"/>
                                        </p:tgtEl>
                                      </p:cBhvr>
                                    </p:animEffect>
                                  </p:childTnLst>
                                </p:cTn>
                              </p:par>
                              <p:par>
                                <p:cTn id="37" presetID="22" presetClass="entr" presetSubtype="2" fill="hold" grpId="0" nodeType="withEffect">
                                  <p:stCondLst>
                                    <p:cond delay="1500"/>
                                  </p:stCondLst>
                                  <p:childTnLst>
                                    <p:set>
                                      <p:cBhvr>
                                        <p:cTn id="38" dur="1" fill="hold">
                                          <p:stCondLst>
                                            <p:cond delay="0"/>
                                          </p:stCondLst>
                                        </p:cTn>
                                        <p:tgtEl>
                                          <p:spTgt spid="49"/>
                                        </p:tgtEl>
                                        <p:attrNameLst>
                                          <p:attrName>style.visibility</p:attrName>
                                        </p:attrNameLst>
                                      </p:cBhvr>
                                      <p:to>
                                        <p:strVal val="visible"/>
                                      </p:to>
                                    </p:set>
                                    <p:animEffect transition="in" filter="wipe(right)">
                                      <p:cBhvr>
                                        <p:cTn id="39" dur="1000"/>
                                        <p:tgtEl>
                                          <p:spTgt spid="49"/>
                                        </p:tgtEl>
                                      </p:cBhvr>
                                    </p:animEffect>
                                  </p:childTnLst>
                                </p:cTn>
                              </p:par>
                              <p:par>
                                <p:cTn id="40" presetID="22" presetClass="entr" presetSubtype="2" fill="hold" grpId="0" nodeType="withEffect">
                                  <p:stCondLst>
                                    <p:cond delay="1500"/>
                                  </p:stCondLst>
                                  <p:childTnLst>
                                    <p:set>
                                      <p:cBhvr>
                                        <p:cTn id="41" dur="1" fill="hold">
                                          <p:stCondLst>
                                            <p:cond delay="0"/>
                                          </p:stCondLst>
                                        </p:cTn>
                                        <p:tgtEl>
                                          <p:spTgt spid="118"/>
                                        </p:tgtEl>
                                        <p:attrNameLst>
                                          <p:attrName>style.visibility</p:attrName>
                                        </p:attrNameLst>
                                      </p:cBhvr>
                                      <p:to>
                                        <p:strVal val="visible"/>
                                      </p:to>
                                    </p:set>
                                    <p:animEffect transition="in" filter="wipe(right)">
                                      <p:cBhvr>
                                        <p:cTn id="42"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bldLvl="0" animBg="1"/>
      <p:bldP spid="344" grpId="1" bldLvl="0" animBg="1"/>
      <p:bldP spid="344" grpId="2" bldLvl="0" animBg="1"/>
      <p:bldP spid="347" grpId="0"/>
      <p:bldP spid="349" grpId="0" bldLvl="0" animBg="1"/>
      <p:bldP spid="349" grpId="1" bldLvl="0" animBg="1"/>
      <p:bldP spid="349" grpId="2" bldLvl="0" animBg="1"/>
      <p:bldP spid="351" grpId="0"/>
      <p:bldP spid="352" grpId="0"/>
      <p:bldP spid="4" grpId="0"/>
      <p:bldP spid="5" grpId="0"/>
      <p:bldP spid="10" grpId="0"/>
      <p:bldP spid="49" grpId="0"/>
      <p:bldP spid="1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37B72C7-42FE-26F8-329F-CF94171F1824}"/>
              </a:ext>
            </a:extLst>
          </p:cNvPr>
          <p:cNvSpPr txBox="1"/>
          <p:nvPr>
            <p:custDataLst>
              <p:tags r:id="rId1"/>
            </p:custDataLst>
          </p:nvPr>
        </p:nvSpPr>
        <p:spPr>
          <a:xfrm>
            <a:off x="1466850" y="743585"/>
            <a:ext cx="2478405" cy="398780"/>
          </a:xfrm>
          <a:prstGeom prst="rect">
            <a:avLst/>
          </a:prstGeom>
          <a:noFill/>
        </p:spPr>
        <p:txBody>
          <a:bodyPr wrap="square" rtlCol="0">
            <a:spAutoFit/>
          </a:bodyPr>
          <a:lstStyle/>
          <a:p>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内核动态分配内存之</a:t>
            </a:r>
          </a:p>
        </p:txBody>
      </p:sp>
      <p:sp>
        <p:nvSpPr>
          <p:cNvPr id="4" name="文本框 3">
            <a:extLst>
              <a:ext uri="{FF2B5EF4-FFF2-40B4-BE49-F238E27FC236}">
                <a16:creationId xmlns:a16="http://schemas.microsoft.com/office/drawing/2014/main" id="{4987592A-C424-1809-C9EE-7B16B6CCFD25}"/>
              </a:ext>
            </a:extLst>
          </p:cNvPr>
          <p:cNvSpPr txBox="1"/>
          <p:nvPr>
            <p:custDataLst>
              <p:tags r:id="rId2"/>
            </p:custDataLst>
          </p:nvPr>
        </p:nvSpPr>
        <p:spPr>
          <a:xfrm>
            <a:off x="3945255" y="647700"/>
            <a:ext cx="1854200" cy="583565"/>
          </a:xfrm>
          <a:prstGeom prst="rect">
            <a:avLst/>
          </a:prstGeom>
          <a:noFill/>
        </p:spPr>
        <p:txBody>
          <a:bodyPr wrap="square" rtlCol="0">
            <a:spAutoFit/>
          </a:bodyPr>
          <a:lstStyle/>
          <a:p>
            <a:r>
              <a:rPr lang="zh-CN" altLang="en-US" sz="3200" dirty="0">
                <a:solidFill>
                  <a:srgbClr val="C00000"/>
                </a:solidFill>
                <a:latin typeface="华文行楷" panose="02010800040101010101" charset="-122"/>
                <a:ea typeface="华文行楷" panose="02010800040101010101" charset="-122"/>
                <a:sym typeface="华文细黑" panose="02010600040101010101" pitchFamily="2" charset="-122"/>
              </a:rPr>
              <a:t>虚实映射</a:t>
            </a:r>
          </a:p>
        </p:txBody>
      </p:sp>
      <p:pic>
        <p:nvPicPr>
          <p:cNvPr id="5" name="图片 4" descr="MTXX_MH20221221131042164">
            <a:extLst>
              <a:ext uri="{FF2B5EF4-FFF2-40B4-BE49-F238E27FC236}">
                <a16:creationId xmlns:a16="http://schemas.microsoft.com/office/drawing/2014/main" id="{44229494-EF2A-9991-CEA2-6994CBDC92D9}"/>
              </a:ext>
            </a:extLst>
          </p:cNvPr>
          <p:cNvPicPr>
            <a:picLocks noChangeAspect="1"/>
          </p:cNvPicPr>
          <p:nvPr/>
        </p:nvPicPr>
        <p:blipFill>
          <a:blip r:embed="rId9"/>
          <a:stretch>
            <a:fillRect/>
          </a:stretch>
        </p:blipFill>
        <p:spPr>
          <a:xfrm>
            <a:off x="258445" y="1303020"/>
            <a:ext cx="6741160" cy="2315210"/>
          </a:xfrm>
          <a:prstGeom prst="rect">
            <a:avLst/>
          </a:prstGeom>
        </p:spPr>
      </p:pic>
      <p:sp>
        <p:nvSpPr>
          <p:cNvPr id="6" name="文本框 5">
            <a:extLst>
              <a:ext uri="{FF2B5EF4-FFF2-40B4-BE49-F238E27FC236}">
                <a16:creationId xmlns:a16="http://schemas.microsoft.com/office/drawing/2014/main" id="{45873169-C04C-CFBD-5009-A99C44E7FE49}"/>
              </a:ext>
            </a:extLst>
          </p:cNvPr>
          <p:cNvSpPr txBox="1"/>
          <p:nvPr/>
        </p:nvSpPr>
        <p:spPr>
          <a:xfrm>
            <a:off x="1012825" y="4035425"/>
            <a:ext cx="3728085" cy="33718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②获取双向链表的当前头节点</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vmPage</a:t>
            </a:r>
          </a:p>
        </p:txBody>
      </p:sp>
      <p:pic>
        <p:nvPicPr>
          <p:cNvPr id="7" name="图片 6" descr="屏幕截图 2022-12-20 202028(1)">
            <a:extLst>
              <a:ext uri="{FF2B5EF4-FFF2-40B4-BE49-F238E27FC236}">
                <a16:creationId xmlns:a16="http://schemas.microsoft.com/office/drawing/2014/main" id="{3121B4EF-00C8-B120-EE81-9E9C0AA77ADE}"/>
              </a:ext>
            </a:extLst>
          </p:cNvPr>
          <p:cNvPicPr>
            <a:picLocks noChangeAspect="1"/>
          </p:cNvPicPr>
          <p:nvPr/>
        </p:nvPicPr>
        <p:blipFill>
          <a:blip r:embed="rId10"/>
          <a:stretch>
            <a:fillRect/>
          </a:stretch>
        </p:blipFill>
        <p:spPr>
          <a:xfrm>
            <a:off x="1012825" y="4492625"/>
            <a:ext cx="3837305" cy="1358265"/>
          </a:xfrm>
          <a:prstGeom prst="rect">
            <a:avLst/>
          </a:prstGeom>
        </p:spPr>
      </p:pic>
      <p:sp>
        <p:nvSpPr>
          <p:cNvPr id="8" name="文本框 7">
            <a:extLst>
              <a:ext uri="{FF2B5EF4-FFF2-40B4-BE49-F238E27FC236}">
                <a16:creationId xmlns:a16="http://schemas.microsoft.com/office/drawing/2014/main" id="{259EBA0F-05E8-A3D1-FAF7-B231161BCDB1}"/>
              </a:ext>
            </a:extLst>
          </p:cNvPr>
          <p:cNvSpPr txBox="1"/>
          <p:nvPr/>
        </p:nvSpPr>
        <p:spPr>
          <a:xfrm>
            <a:off x="7079615" y="1233805"/>
            <a:ext cx="3311525" cy="337185"/>
          </a:xfrm>
          <a:prstGeom prst="rect">
            <a:avLst/>
          </a:prstGeom>
          <a:noFill/>
        </p:spPr>
        <p:txBody>
          <a:bodyPr wrap="square" rtlCol="0">
            <a:spAutoFit/>
          </a:bodyPr>
          <a:lstStyle/>
          <a:p>
            <a:pPr algn="l"/>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①获取虚拟地址区间基地址</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va</a:t>
            </a:r>
          </a:p>
        </p:txBody>
      </p:sp>
      <p:sp>
        <p:nvSpPr>
          <p:cNvPr id="9" name="文本框 8">
            <a:extLst>
              <a:ext uri="{FF2B5EF4-FFF2-40B4-BE49-F238E27FC236}">
                <a16:creationId xmlns:a16="http://schemas.microsoft.com/office/drawing/2014/main" id="{C259AB78-757B-A152-DDD5-1C63630C6B0C}"/>
              </a:ext>
            </a:extLst>
          </p:cNvPr>
          <p:cNvSpPr txBox="1"/>
          <p:nvPr/>
        </p:nvSpPr>
        <p:spPr>
          <a:xfrm>
            <a:off x="7079615" y="1631315"/>
            <a:ext cx="3164205" cy="583565"/>
          </a:xfrm>
          <a:prstGeom prst="rect">
            <a:avLst/>
          </a:prstGeom>
          <a:noFill/>
        </p:spPr>
        <p:txBody>
          <a:bodyPr wrap="square" rtlCol="0">
            <a:spAutoFit/>
          </a:bodyPr>
          <a:lstStyle/>
          <a:p>
            <a:pPr algn="l"/>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③获取</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vmPage</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所挂载物理页框的基地址</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pa</a:t>
            </a:r>
          </a:p>
        </p:txBody>
      </p:sp>
      <p:sp>
        <p:nvSpPr>
          <p:cNvPr id="10" name="文本框 9">
            <a:extLst>
              <a:ext uri="{FF2B5EF4-FFF2-40B4-BE49-F238E27FC236}">
                <a16:creationId xmlns:a16="http://schemas.microsoft.com/office/drawing/2014/main" id="{C8293792-5DC1-E4DD-14B7-DC61A8A4B14A}"/>
              </a:ext>
            </a:extLst>
          </p:cNvPr>
          <p:cNvSpPr txBox="1"/>
          <p:nvPr>
            <p:custDataLst>
              <p:tags r:id="rId3"/>
            </p:custDataLst>
          </p:nvPr>
        </p:nvSpPr>
        <p:spPr>
          <a:xfrm>
            <a:off x="7079615" y="2152015"/>
            <a:ext cx="3164205" cy="337185"/>
          </a:xfrm>
          <a:prstGeom prst="rect">
            <a:avLst/>
          </a:prstGeom>
          <a:noFill/>
        </p:spPr>
        <p:txBody>
          <a:bodyPr wrap="square" rtlCol="0">
            <a:spAutoFit/>
          </a:bodyPr>
          <a:lstStyle/>
          <a:p>
            <a:pPr algn="l"/>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④当前物理内存页引用次数</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+1</a:t>
            </a:r>
          </a:p>
        </p:txBody>
      </p:sp>
      <p:sp>
        <p:nvSpPr>
          <p:cNvPr id="11" name="文本框 10">
            <a:extLst>
              <a:ext uri="{FF2B5EF4-FFF2-40B4-BE49-F238E27FC236}">
                <a16:creationId xmlns:a16="http://schemas.microsoft.com/office/drawing/2014/main" id="{CD9FB2DA-50BF-62D8-BA77-ED83F9E05C4F}"/>
              </a:ext>
            </a:extLst>
          </p:cNvPr>
          <p:cNvSpPr txBox="1"/>
          <p:nvPr>
            <p:custDataLst>
              <p:tags r:id="rId4"/>
            </p:custDataLst>
          </p:nvPr>
        </p:nvSpPr>
        <p:spPr>
          <a:xfrm>
            <a:off x="5241290" y="4035425"/>
            <a:ext cx="3164205" cy="337185"/>
          </a:xfrm>
          <a:prstGeom prst="rect">
            <a:avLst/>
          </a:prstGeom>
          <a:noFill/>
        </p:spPr>
        <p:txBody>
          <a:bodyPr wrap="square" rtlCol="0">
            <a:spAutoFit/>
          </a:bodyPr>
          <a:lstStyle/>
          <a:p>
            <a:pPr algn="l"/>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⑤</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va</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与</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pa</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建立映射关系</a:t>
            </a:r>
          </a:p>
        </p:txBody>
      </p:sp>
      <p:sp>
        <p:nvSpPr>
          <p:cNvPr id="12" name="文本框 11">
            <a:extLst>
              <a:ext uri="{FF2B5EF4-FFF2-40B4-BE49-F238E27FC236}">
                <a16:creationId xmlns:a16="http://schemas.microsoft.com/office/drawing/2014/main" id="{C489C698-827A-90CD-007A-D80A1D239B0F}"/>
              </a:ext>
            </a:extLst>
          </p:cNvPr>
          <p:cNvSpPr txBox="1"/>
          <p:nvPr>
            <p:custDataLst>
              <p:tags r:id="rId5"/>
            </p:custDataLst>
          </p:nvPr>
        </p:nvSpPr>
        <p:spPr>
          <a:xfrm>
            <a:off x="7078980" y="3101975"/>
            <a:ext cx="3164205" cy="583565"/>
          </a:xfrm>
          <a:prstGeom prst="rect">
            <a:avLst/>
          </a:prstGeom>
          <a:noFill/>
        </p:spPr>
        <p:txBody>
          <a:bodyPr wrap="square" rtlCol="0">
            <a:spAutoFit/>
          </a:bodyPr>
          <a:lstStyle/>
          <a:p>
            <a:pPr algn="l"/>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⑥</a:t>
            </a:r>
            <a:r>
              <a:rPr lang="en-US" altLang="zh-CN" sz="1600" dirty="0">
                <a:latin typeface="华文细黑" panose="02010600040101010101" pitchFamily="2" charset="-122"/>
                <a:ea typeface="华文细黑" panose="02010600040101010101" pitchFamily="2" charset="-122"/>
                <a:sym typeface="华文细黑" panose="02010600040101010101" pitchFamily="2" charset="-122"/>
              </a:rPr>
              <a:t>va</a:t>
            </a:r>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增加一个内存页的大小，以便于进行下一次的映射</a:t>
            </a:r>
          </a:p>
        </p:txBody>
      </p:sp>
      <p:pic>
        <p:nvPicPr>
          <p:cNvPr id="13" name="图片 12" descr="LOS_ArchMmuMap(1)">
            <a:extLst>
              <a:ext uri="{FF2B5EF4-FFF2-40B4-BE49-F238E27FC236}">
                <a16:creationId xmlns:a16="http://schemas.microsoft.com/office/drawing/2014/main" id="{D1022621-84CA-30C1-E4CC-87D9D490C1DA}"/>
              </a:ext>
            </a:extLst>
          </p:cNvPr>
          <p:cNvPicPr>
            <a:picLocks noChangeAspect="1"/>
          </p:cNvPicPr>
          <p:nvPr/>
        </p:nvPicPr>
        <p:blipFill>
          <a:blip r:embed="rId11"/>
          <a:stretch>
            <a:fillRect/>
          </a:stretch>
        </p:blipFill>
        <p:spPr>
          <a:xfrm>
            <a:off x="5241290" y="4485005"/>
            <a:ext cx="5062855" cy="814705"/>
          </a:xfrm>
          <a:prstGeom prst="rect">
            <a:avLst/>
          </a:prstGeom>
        </p:spPr>
      </p:pic>
      <p:pic>
        <p:nvPicPr>
          <p:cNvPr id="14" name="图片 13">
            <a:extLst>
              <a:ext uri="{FF2B5EF4-FFF2-40B4-BE49-F238E27FC236}">
                <a16:creationId xmlns:a16="http://schemas.microsoft.com/office/drawing/2014/main" id="{780E59F3-9528-1D8A-4DD5-D50510A17E14}"/>
              </a:ext>
            </a:extLst>
          </p:cNvPr>
          <p:cNvPicPr>
            <a:picLocks noChangeAspect="1"/>
          </p:cNvPicPr>
          <p:nvPr>
            <p:custDataLst>
              <p:tags r:id="rId6"/>
            </p:custDataLst>
          </p:nvPr>
        </p:nvPicPr>
        <p:blipFill>
          <a:blip r:embed="rId12"/>
          <a:stretch>
            <a:fillRect/>
          </a:stretch>
        </p:blipFill>
        <p:spPr>
          <a:xfrm>
            <a:off x="10304145" y="1935480"/>
            <a:ext cx="1845945" cy="4829175"/>
          </a:xfrm>
          <a:prstGeom prst="rect">
            <a:avLst/>
          </a:prstGeom>
        </p:spPr>
      </p:pic>
    </p:spTree>
    <p:extLst>
      <p:ext uri="{BB962C8B-B14F-4D97-AF65-F5344CB8AC3E}">
        <p14:creationId xmlns:p14="http://schemas.microsoft.com/office/powerpoint/2010/main" val="239087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750"/>
                                        <p:tgtEl>
                                          <p:spTgt spid="3"/>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文本框 346"/>
          <p:cNvSpPr txBox="1"/>
          <p:nvPr/>
        </p:nvSpPr>
        <p:spPr>
          <a:xfrm>
            <a:off x="6409690" y="1332230"/>
            <a:ext cx="2470150" cy="337185"/>
          </a:xfrm>
          <a:prstGeom prst="rect">
            <a:avLst/>
          </a:prstGeom>
          <a:noFill/>
        </p:spPr>
        <p:txBody>
          <a:bodyPr wrap="square" rtlCol="0">
            <a:spAutoFit/>
          </a:bodyPr>
          <a:lstStyle/>
          <a:p>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②释放虚拟地址区间</a:t>
            </a:r>
          </a:p>
        </p:txBody>
      </p:sp>
      <p:sp>
        <p:nvSpPr>
          <p:cNvPr id="351" name="文本框 350"/>
          <p:cNvSpPr txBox="1"/>
          <p:nvPr/>
        </p:nvSpPr>
        <p:spPr>
          <a:xfrm>
            <a:off x="258445" y="1332230"/>
            <a:ext cx="2598420" cy="337185"/>
          </a:xfrm>
          <a:prstGeom prst="rect">
            <a:avLst/>
          </a:prstGeom>
          <a:noFill/>
        </p:spPr>
        <p:txBody>
          <a:bodyPr wrap="square" rtlCol="0">
            <a:spAutoFit/>
          </a:bodyPr>
          <a:lstStyle/>
          <a:p>
            <a:pPr algn="l"/>
            <a:r>
              <a:rPr lang="zh-CN" altLang="en-US" sz="1600" dirty="0">
                <a:latin typeface="华文细黑" panose="02010600040101010101" pitchFamily="2" charset="-122"/>
                <a:ea typeface="华文细黑" panose="02010600040101010101" pitchFamily="2" charset="-122"/>
                <a:sym typeface="华文细黑" panose="02010600040101010101" pitchFamily="2" charset="-122"/>
              </a:rPr>
              <a:t>①获取虚拟地址区间</a:t>
            </a:r>
          </a:p>
        </p:txBody>
      </p:sp>
      <p:sp>
        <p:nvSpPr>
          <p:cNvPr id="352" name="矩形 351"/>
          <p:cNvSpPr/>
          <p:nvPr/>
        </p:nvSpPr>
        <p:spPr>
          <a:xfrm>
            <a:off x="1931670" y="3371215"/>
            <a:ext cx="2993390" cy="312420"/>
          </a:xfrm>
          <a:prstGeom prst="rect">
            <a:avLst/>
          </a:prstGeom>
        </p:spPr>
        <p:txBody>
          <a:bodyPr wrap="square">
            <a:spAutoFit/>
          </a:bodyPr>
          <a:lstStyle/>
          <a:p>
            <a:pPr algn="just">
              <a:lnSpc>
                <a:spcPct val="120000"/>
              </a:lnSpc>
            </a:pP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P.S.</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函数</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LOS_RegionFind</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（部分）：</a:t>
            </a:r>
          </a:p>
        </p:txBody>
      </p:sp>
      <p:sp>
        <p:nvSpPr>
          <p:cNvPr id="4" name="文本框 3"/>
          <p:cNvSpPr txBox="1"/>
          <p:nvPr>
            <p:custDataLst>
              <p:tags r:id="rId1"/>
            </p:custDataLst>
          </p:nvPr>
        </p:nvSpPr>
        <p:spPr>
          <a:xfrm>
            <a:off x="1466850" y="743585"/>
            <a:ext cx="2478405" cy="398780"/>
          </a:xfrm>
          <a:prstGeom prst="rect">
            <a:avLst/>
          </a:prstGeom>
          <a:noFill/>
        </p:spPr>
        <p:txBody>
          <a:bodyPr wrap="square" rtlCol="0">
            <a:spAutoFit/>
          </a:bodyPr>
          <a:lstStyle/>
          <a:p>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内核动态分配内存之</a:t>
            </a:r>
          </a:p>
        </p:txBody>
      </p:sp>
      <p:sp>
        <p:nvSpPr>
          <p:cNvPr id="5" name="文本框 4"/>
          <p:cNvSpPr txBox="1"/>
          <p:nvPr>
            <p:custDataLst>
              <p:tags r:id="rId2"/>
            </p:custDataLst>
          </p:nvPr>
        </p:nvSpPr>
        <p:spPr>
          <a:xfrm>
            <a:off x="3422650" y="1085850"/>
            <a:ext cx="1854200" cy="583565"/>
          </a:xfrm>
          <a:prstGeom prst="rect">
            <a:avLst/>
          </a:prstGeom>
          <a:noFill/>
        </p:spPr>
        <p:txBody>
          <a:bodyPr wrap="square" rtlCol="0">
            <a:spAutoFit/>
          </a:bodyPr>
          <a:lstStyle/>
          <a:p>
            <a:r>
              <a:rPr lang="zh-CN" altLang="en-US" sz="3200" dirty="0">
                <a:solidFill>
                  <a:srgbClr val="C00000"/>
                </a:solidFill>
                <a:latin typeface="华文行楷" panose="02010800040101010101" charset="-122"/>
                <a:ea typeface="华文行楷" panose="02010800040101010101" charset="-122"/>
                <a:sym typeface="华文细黑" panose="02010600040101010101" pitchFamily="2" charset="-122"/>
              </a:rPr>
              <a:t>释放内存</a:t>
            </a:r>
          </a:p>
        </p:txBody>
      </p:sp>
      <p:sp>
        <p:nvSpPr>
          <p:cNvPr id="49" name="矩形 48"/>
          <p:cNvSpPr/>
          <p:nvPr>
            <p:custDataLst>
              <p:tags r:id="rId3"/>
            </p:custDataLst>
          </p:nvPr>
        </p:nvSpPr>
        <p:spPr>
          <a:xfrm>
            <a:off x="6253480" y="3221355"/>
            <a:ext cx="2609215" cy="312420"/>
          </a:xfrm>
          <a:prstGeom prst="rect">
            <a:avLst/>
          </a:prstGeom>
        </p:spPr>
        <p:txBody>
          <a:bodyPr wrap="square">
            <a:spAutoFit/>
          </a:bodyPr>
          <a:lstStyle/>
          <a:p>
            <a:pPr algn="just">
              <a:lnSpc>
                <a:spcPct val="120000"/>
              </a:lnSpc>
            </a:pP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P.S.</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函数</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LOS_RegionFree</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（部分）：</a:t>
            </a:r>
          </a:p>
        </p:txBody>
      </p:sp>
      <p:pic>
        <p:nvPicPr>
          <p:cNvPr id="7" name="图片 6" descr="LOS_VFree(1)"/>
          <p:cNvPicPr>
            <a:picLocks noChangeAspect="1"/>
          </p:cNvPicPr>
          <p:nvPr/>
        </p:nvPicPr>
        <p:blipFill>
          <a:blip r:embed="rId14"/>
          <a:stretch>
            <a:fillRect/>
          </a:stretch>
        </p:blipFill>
        <p:spPr>
          <a:xfrm>
            <a:off x="172085" y="2612390"/>
            <a:ext cx="1647825" cy="4171950"/>
          </a:xfrm>
          <a:prstGeom prst="rect">
            <a:avLst/>
          </a:prstGeom>
        </p:spPr>
      </p:pic>
      <p:pic>
        <p:nvPicPr>
          <p:cNvPr id="8" name="图片 7" descr="LOS_VFree(1)"/>
          <p:cNvPicPr>
            <a:picLocks noChangeAspect="1"/>
          </p:cNvPicPr>
          <p:nvPr/>
        </p:nvPicPr>
        <p:blipFill>
          <a:blip r:embed="rId15"/>
          <a:stretch>
            <a:fillRect/>
          </a:stretch>
        </p:blipFill>
        <p:spPr>
          <a:xfrm>
            <a:off x="10567035" y="2818130"/>
            <a:ext cx="1571625" cy="3371850"/>
          </a:xfrm>
          <a:prstGeom prst="rect">
            <a:avLst/>
          </a:prstGeom>
        </p:spPr>
      </p:pic>
      <p:pic>
        <p:nvPicPr>
          <p:cNvPr id="9" name="图片 8"/>
          <p:cNvPicPr>
            <a:picLocks noChangeAspect="1"/>
          </p:cNvPicPr>
          <p:nvPr>
            <p:custDataLst>
              <p:tags r:id="rId4"/>
            </p:custDataLst>
          </p:nvPr>
        </p:nvPicPr>
        <p:blipFill>
          <a:blip r:embed="rId16"/>
          <a:stretch>
            <a:fillRect/>
          </a:stretch>
        </p:blipFill>
        <p:spPr>
          <a:xfrm>
            <a:off x="1524000" y="1784350"/>
            <a:ext cx="4387850" cy="1022350"/>
          </a:xfrm>
          <a:prstGeom prst="rect">
            <a:avLst/>
          </a:prstGeom>
        </p:spPr>
      </p:pic>
      <p:pic>
        <p:nvPicPr>
          <p:cNvPr id="11" name="图片 10"/>
          <p:cNvPicPr>
            <a:picLocks noChangeAspect="1"/>
          </p:cNvPicPr>
          <p:nvPr>
            <p:custDataLst>
              <p:tags r:id="rId5"/>
            </p:custDataLst>
          </p:nvPr>
        </p:nvPicPr>
        <p:blipFill>
          <a:blip r:embed="rId17"/>
          <a:stretch>
            <a:fillRect/>
          </a:stretch>
        </p:blipFill>
        <p:spPr>
          <a:xfrm>
            <a:off x="6343015" y="1833880"/>
            <a:ext cx="4076700" cy="923925"/>
          </a:xfrm>
          <a:prstGeom prst="rect">
            <a:avLst/>
          </a:prstGeom>
        </p:spPr>
      </p:pic>
      <p:pic>
        <p:nvPicPr>
          <p:cNvPr id="13" name="图片 12"/>
          <p:cNvPicPr>
            <a:picLocks noChangeAspect="1"/>
          </p:cNvPicPr>
          <p:nvPr>
            <p:custDataLst>
              <p:tags r:id="rId6"/>
            </p:custDataLst>
          </p:nvPr>
        </p:nvPicPr>
        <p:blipFill>
          <a:blip r:embed="rId18"/>
          <a:stretch>
            <a:fillRect/>
          </a:stretch>
        </p:blipFill>
        <p:spPr>
          <a:xfrm>
            <a:off x="1924050" y="3741420"/>
            <a:ext cx="3886200" cy="466725"/>
          </a:xfrm>
          <a:prstGeom prst="rect">
            <a:avLst/>
          </a:prstGeom>
        </p:spPr>
      </p:pic>
      <p:pic>
        <p:nvPicPr>
          <p:cNvPr id="58" name="图片 57"/>
          <p:cNvPicPr>
            <a:picLocks noChangeAspect="1"/>
          </p:cNvPicPr>
          <p:nvPr>
            <p:custDataLst>
              <p:tags r:id="rId7"/>
            </p:custDataLst>
          </p:nvPr>
        </p:nvPicPr>
        <p:blipFill>
          <a:blip r:embed="rId19"/>
          <a:stretch>
            <a:fillRect/>
          </a:stretch>
        </p:blipFill>
        <p:spPr>
          <a:xfrm>
            <a:off x="1924050" y="4483735"/>
            <a:ext cx="1485900" cy="428625"/>
          </a:xfrm>
          <a:prstGeom prst="rect">
            <a:avLst/>
          </a:prstGeom>
        </p:spPr>
      </p:pic>
      <p:cxnSp>
        <p:nvCxnSpPr>
          <p:cNvPr id="60" name="直接箭头连接符 59"/>
          <p:cNvCxnSpPr/>
          <p:nvPr/>
        </p:nvCxnSpPr>
        <p:spPr>
          <a:xfrm flipH="1">
            <a:off x="2856865" y="4011295"/>
            <a:ext cx="5080" cy="472440"/>
          </a:xfrm>
          <a:prstGeom prst="straightConnector1">
            <a:avLst/>
          </a:prstGeom>
          <a:ln>
            <a:tailEnd type="arrow" w="med" len="med"/>
          </a:ln>
        </p:spPr>
        <p:style>
          <a:lnRef idx="2">
            <a:schemeClr val="accent6"/>
          </a:lnRef>
          <a:fillRef idx="0">
            <a:schemeClr val="accent6"/>
          </a:fillRef>
          <a:effectRef idx="1">
            <a:schemeClr val="accent6"/>
          </a:effectRef>
          <a:fontRef idx="minor">
            <a:schemeClr val="tx1"/>
          </a:fontRef>
        </p:style>
      </p:cxnSp>
      <p:pic>
        <p:nvPicPr>
          <p:cNvPr id="61" name="图片 60"/>
          <p:cNvPicPr>
            <a:picLocks noChangeAspect="1"/>
          </p:cNvPicPr>
          <p:nvPr>
            <p:custDataLst>
              <p:tags r:id="rId8"/>
            </p:custDataLst>
          </p:nvPr>
        </p:nvPicPr>
        <p:blipFill>
          <a:blip r:embed="rId20"/>
          <a:stretch>
            <a:fillRect/>
          </a:stretch>
        </p:blipFill>
        <p:spPr>
          <a:xfrm>
            <a:off x="1924050" y="4950460"/>
            <a:ext cx="4171950" cy="723900"/>
          </a:xfrm>
          <a:prstGeom prst="rect">
            <a:avLst/>
          </a:prstGeom>
        </p:spPr>
      </p:pic>
      <p:pic>
        <p:nvPicPr>
          <p:cNvPr id="62" name="图片 61"/>
          <p:cNvPicPr>
            <a:picLocks noChangeAspect="1"/>
          </p:cNvPicPr>
          <p:nvPr>
            <p:custDataLst>
              <p:tags r:id="rId9"/>
            </p:custDataLst>
          </p:nvPr>
        </p:nvPicPr>
        <p:blipFill>
          <a:blip r:embed="rId21"/>
          <a:stretch>
            <a:fillRect/>
          </a:stretch>
        </p:blipFill>
        <p:spPr>
          <a:xfrm>
            <a:off x="6255385" y="3533775"/>
            <a:ext cx="3895725" cy="1085850"/>
          </a:xfrm>
          <a:prstGeom prst="rect">
            <a:avLst/>
          </a:prstGeom>
        </p:spPr>
      </p:pic>
      <p:pic>
        <p:nvPicPr>
          <p:cNvPr id="116" name="图片 115"/>
          <p:cNvPicPr>
            <a:picLocks noChangeAspect="1"/>
          </p:cNvPicPr>
          <p:nvPr>
            <p:custDataLst>
              <p:tags r:id="rId10"/>
            </p:custDataLst>
          </p:nvPr>
        </p:nvPicPr>
        <p:blipFill>
          <a:blip r:embed="rId22"/>
          <a:stretch>
            <a:fillRect/>
          </a:stretch>
        </p:blipFill>
        <p:spPr>
          <a:xfrm>
            <a:off x="6452870" y="4667885"/>
            <a:ext cx="3508375" cy="574675"/>
          </a:xfrm>
          <a:prstGeom prst="rect">
            <a:avLst/>
          </a:prstGeom>
        </p:spPr>
      </p:pic>
      <p:sp>
        <p:nvSpPr>
          <p:cNvPr id="118" name="矩形 117"/>
          <p:cNvSpPr/>
          <p:nvPr>
            <p:custDataLst>
              <p:tags r:id="rId11"/>
            </p:custDataLst>
          </p:nvPr>
        </p:nvSpPr>
        <p:spPr>
          <a:xfrm>
            <a:off x="7534910" y="5603875"/>
            <a:ext cx="2469515" cy="755015"/>
          </a:xfrm>
          <a:prstGeom prst="rect">
            <a:avLst/>
          </a:prstGeom>
        </p:spPr>
        <p:txBody>
          <a:bodyPr wrap="square">
            <a:spAutoFit/>
          </a:bodyPr>
          <a:lstStyle/>
          <a:p>
            <a:pPr marL="171450" indent="-171450" algn="just">
              <a:lnSpc>
                <a:spcPct val="120000"/>
              </a:lnSpc>
              <a:buFont typeface="Arial" panose="020B0604020202020204" pitchFamily="34" charset="0"/>
              <a:buChar char="•"/>
            </a:pP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注：函数</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LOS_RegionFind</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与函数</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LOS_RegionFree</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均会在</a:t>
            </a:r>
            <a:r>
              <a:rPr lang="en-US" altLang="zh-CN"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Part4</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详细解释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47"/>
                                        </p:tgtEl>
                                        <p:attrNameLst>
                                          <p:attrName>style.visibility</p:attrName>
                                        </p:attrNameLst>
                                      </p:cBhvr>
                                      <p:to>
                                        <p:strVal val="visible"/>
                                      </p:to>
                                    </p:set>
                                    <p:animEffect transition="in" filter="wipe(left)">
                                      <p:cBhvr>
                                        <p:cTn id="7" dur="1000"/>
                                        <p:tgtEl>
                                          <p:spTgt spid="347"/>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352"/>
                                        </p:tgtEl>
                                        <p:attrNameLst>
                                          <p:attrName>style.visibility</p:attrName>
                                        </p:attrNameLst>
                                      </p:cBhvr>
                                      <p:to>
                                        <p:strVal val="visible"/>
                                      </p:to>
                                    </p:set>
                                    <p:animEffect transition="in" filter="wipe(right)">
                                      <p:cBhvr>
                                        <p:cTn id="10" dur="1000"/>
                                        <p:tgtEl>
                                          <p:spTgt spid="352"/>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351"/>
                                        </p:tgtEl>
                                        <p:attrNameLst>
                                          <p:attrName>style.visibility</p:attrName>
                                        </p:attrNameLst>
                                      </p:cBhvr>
                                      <p:to>
                                        <p:strVal val="visible"/>
                                      </p:to>
                                    </p:set>
                                    <p:animEffect transition="in" filter="wipe(right)">
                                      <p:cBhvr>
                                        <p:cTn id="13" dur="1000"/>
                                        <p:tgtEl>
                                          <p:spTgt spid="351"/>
                                        </p:tgtEl>
                                      </p:cBhvr>
                                    </p:animEffect>
                                  </p:childTnLst>
                                </p:cTn>
                              </p:par>
                              <p:par>
                                <p:cTn id="14" presetID="22" presetClass="entr" presetSubtype="2" fill="hold" grpId="0" nodeType="withEffect">
                                  <p:stCondLst>
                                    <p:cond delay="1500"/>
                                  </p:stCondLst>
                                  <p:childTnLst>
                                    <p:set>
                                      <p:cBhvr>
                                        <p:cTn id="15" dur="1" fill="hold">
                                          <p:stCondLst>
                                            <p:cond delay="0"/>
                                          </p:stCondLst>
                                        </p:cTn>
                                        <p:tgtEl>
                                          <p:spTgt spid="4"/>
                                        </p:tgtEl>
                                        <p:attrNameLst>
                                          <p:attrName>style.visibility</p:attrName>
                                        </p:attrNameLst>
                                      </p:cBhvr>
                                      <p:to>
                                        <p:strVal val="visible"/>
                                      </p:to>
                                    </p:set>
                                    <p:animEffect transition="in" filter="wipe(right)">
                                      <p:cBhvr>
                                        <p:cTn id="16" dur="750"/>
                                        <p:tgtEl>
                                          <p:spTgt spid="4"/>
                                        </p:tgtEl>
                                      </p:cBhvr>
                                    </p:animEffect>
                                  </p:childTnLst>
                                </p:cTn>
                              </p:par>
                              <p:par>
                                <p:cTn id="17" presetID="22" presetClass="entr" presetSubtype="2" fill="hold" grpId="0" nodeType="withEffect">
                                  <p:stCondLst>
                                    <p:cond delay="150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750"/>
                                        <p:tgtEl>
                                          <p:spTgt spid="5"/>
                                        </p:tgtEl>
                                      </p:cBhvr>
                                    </p:animEffect>
                                  </p:childTnLst>
                                </p:cTn>
                              </p:par>
                              <p:par>
                                <p:cTn id="20" presetID="22" presetClass="entr" presetSubtype="2" fill="hold" grpId="0" nodeType="withEffect">
                                  <p:stCondLst>
                                    <p:cond delay="150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1000"/>
                                        <p:tgtEl>
                                          <p:spTgt spid="49"/>
                                        </p:tgtEl>
                                      </p:cBhvr>
                                    </p:animEffect>
                                  </p:childTnLst>
                                </p:cTn>
                              </p:par>
                              <p:par>
                                <p:cTn id="23" presetID="22" presetClass="entr" presetSubtype="2" fill="hold" grpId="0" nodeType="withEffect">
                                  <p:stCondLst>
                                    <p:cond delay="1500"/>
                                  </p:stCondLst>
                                  <p:childTnLst>
                                    <p:set>
                                      <p:cBhvr>
                                        <p:cTn id="24" dur="1" fill="hold">
                                          <p:stCondLst>
                                            <p:cond delay="0"/>
                                          </p:stCondLst>
                                        </p:cTn>
                                        <p:tgtEl>
                                          <p:spTgt spid="118"/>
                                        </p:tgtEl>
                                        <p:attrNameLst>
                                          <p:attrName>style.visibility</p:attrName>
                                        </p:attrNameLst>
                                      </p:cBhvr>
                                      <p:to>
                                        <p:strVal val="visible"/>
                                      </p:to>
                                    </p:set>
                                    <p:animEffect transition="in" filter="wipe(right)">
                                      <p:cBhvr>
                                        <p:cTn id="25"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 grpId="0"/>
      <p:bldP spid="351" grpId="0"/>
      <p:bldP spid="352" grpId="0"/>
      <p:bldP spid="4" grpId="0"/>
      <p:bldP spid="5" grpId="0"/>
      <p:bldP spid="49" grpId="0"/>
      <p:bldP spid="1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p>
        </p:txBody>
      </p:sp>
      <p:sp useBgFill="1">
        <p:nvSpPr>
          <p:cNvPr id="52" name="矩形 51"/>
          <p:cNvSpPr/>
          <p:nvPr/>
        </p:nvSpPr>
        <p:spPr>
          <a:xfrm>
            <a:off x="3607711" y="291031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11530"/>
          </a:xfrm>
          <a:prstGeom prst="rect">
            <a:avLst/>
          </a:prstGeom>
          <a:noFill/>
        </p:spPr>
        <p:txBody>
          <a:bodyPr wrap="square" rtlCol="0">
            <a:spAutoFit/>
          </a:bodyPr>
          <a:lstStyle/>
          <a:p>
            <a:pPr>
              <a:lnSpc>
                <a:spcPct val="130000"/>
              </a:lnSpc>
            </a:pPr>
            <a:r>
              <a:rPr lang="zh-CN" altLang="en-US" sz="3600" dirty="0">
                <a:solidFill>
                  <a:schemeClr val="tx2"/>
                </a:solidFill>
                <a:latin typeface="+mn-ea"/>
                <a:sym typeface="+mn-ea"/>
              </a:rPr>
              <a:t>申请空闲线性区</a:t>
            </a:r>
            <a:endParaRPr lang="zh-CN" altLang="en-US" sz="3600" dirty="0">
              <a:solidFill>
                <a:schemeClr val="tx2"/>
              </a:solidFill>
              <a:latin typeface="+mn-ea"/>
            </a:endParaRPr>
          </a:p>
        </p:txBody>
      </p:sp>
      <p:sp>
        <p:nvSpPr>
          <p:cNvPr id="61" name="矩形 60"/>
          <p:cNvSpPr/>
          <p:nvPr/>
        </p:nvSpPr>
        <p:spPr>
          <a:xfrm>
            <a:off x="3592956" y="2959978"/>
            <a:ext cx="1301959"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8C8914-CD2E-E2D3-5809-BEBC7CA8B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577" y="161746"/>
            <a:ext cx="4114800" cy="6362700"/>
          </a:xfrm>
          <a:prstGeom prst="rect">
            <a:avLst/>
          </a:prstGeom>
        </p:spPr>
      </p:pic>
    </p:spTree>
    <p:extLst>
      <p:ext uri="{BB962C8B-B14F-4D97-AF65-F5344CB8AC3E}">
        <p14:creationId xmlns:p14="http://schemas.microsoft.com/office/powerpoint/2010/main" val="3890280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2CB18EF-C8D1-0FA8-A765-09034D7B3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674" y="0"/>
            <a:ext cx="6420651" cy="6858000"/>
          </a:xfrm>
          <a:prstGeom prst="rect">
            <a:avLst/>
          </a:prstGeom>
        </p:spPr>
      </p:pic>
    </p:spTree>
    <p:extLst>
      <p:ext uri="{BB962C8B-B14F-4D97-AF65-F5344CB8AC3E}">
        <p14:creationId xmlns:p14="http://schemas.microsoft.com/office/powerpoint/2010/main" val="3743298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2A88440-398E-2BEB-D5C1-8C5AA238B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488" y="66146"/>
            <a:ext cx="2911415" cy="6858000"/>
          </a:xfrm>
          <a:prstGeom prst="rect">
            <a:avLst/>
          </a:prstGeom>
        </p:spPr>
      </p:pic>
    </p:spTree>
    <p:extLst>
      <p:ext uri="{BB962C8B-B14F-4D97-AF65-F5344CB8AC3E}">
        <p14:creationId xmlns:p14="http://schemas.microsoft.com/office/powerpoint/2010/main" val="1313247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55081B3-D9BF-25F7-67C3-648D0E0C1F34}"/>
              </a:ext>
            </a:extLst>
          </p:cNvPr>
          <p:cNvSpPr txBox="1"/>
          <p:nvPr/>
        </p:nvSpPr>
        <p:spPr>
          <a:xfrm>
            <a:off x="1485123" y="647699"/>
            <a:ext cx="2988825" cy="461665"/>
          </a:xfrm>
          <a:prstGeom prst="rect">
            <a:avLst/>
          </a:prstGeom>
          <a:noFill/>
        </p:spPr>
        <p:txBody>
          <a:bodyPr wrap="square" rtlCol="0">
            <a:spAutoFit/>
          </a:bodyPr>
          <a:lstStyle/>
          <a:p>
            <a:r>
              <a:rPr lang="zh-CN" altLang="en-US" sz="2400" dirty="0"/>
              <a:t>申请空闲的线性区</a:t>
            </a:r>
            <a:endParaRPr lang="en-US" altLang="zh-CN" sz="2400" dirty="0"/>
          </a:p>
        </p:txBody>
      </p:sp>
      <p:pic>
        <p:nvPicPr>
          <p:cNvPr id="4" name="图片 3">
            <a:extLst>
              <a:ext uri="{FF2B5EF4-FFF2-40B4-BE49-F238E27FC236}">
                <a16:creationId xmlns:a16="http://schemas.microsoft.com/office/drawing/2014/main" id="{0E519657-A8A8-0281-C3F2-9E24BD41ED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955" y="1203960"/>
            <a:ext cx="9607550" cy="5553710"/>
          </a:xfrm>
          <a:prstGeom prst="rect">
            <a:avLst/>
          </a:prstGeom>
        </p:spPr>
      </p:pic>
    </p:spTree>
    <p:extLst>
      <p:ext uri="{BB962C8B-B14F-4D97-AF65-F5344CB8AC3E}">
        <p14:creationId xmlns:p14="http://schemas.microsoft.com/office/powerpoint/2010/main" val="3253612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11530"/>
          </a:xfrm>
          <a:prstGeom prst="rect">
            <a:avLst/>
          </a:prstGeom>
          <a:noFill/>
        </p:spPr>
        <p:txBody>
          <a:bodyPr wrap="square" rtlCol="0">
            <a:spAutoFit/>
          </a:bodyPr>
          <a:lstStyle/>
          <a:p>
            <a:pPr>
              <a:lnSpc>
                <a:spcPct val="130000"/>
              </a:lnSpc>
            </a:pPr>
            <a:r>
              <a:rPr lang="zh-CN" altLang="en-US" sz="3600" dirty="0">
                <a:solidFill>
                  <a:schemeClr val="tx2"/>
                </a:solidFill>
                <a:latin typeface="+mn-ea"/>
              </a:rPr>
              <a:t>初始化</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
        <p:nvSpPr>
          <p:cNvPr id="5" name="文本占位符 4">
            <a:extLst>
              <a:ext uri="{FF2B5EF4-FFF2-40B4-BE49-F238E27FC236}">
                <a16:creationId xmlns:a16="http://schemas.microsoft.com/office/drawing/2014/main" id="{BCA1FD00-0508-D481-53FE-984C019DBF37}"/>
              </a:ext>
            </a:extLst>
          </p:cNvPr>
          <p:cNvSpPr>
            <a:spLocks noGrp="1"/>
          </p:cNvSpPr>
          <p:nvPr>
            <p:ph type="body" idx="14"/>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1568E8A-DC7F-F6A0-F693-3106BD47C033}"/>
              </a:ext>
            </a:extLst>
          </p:cNvPr>
          <p:cNvSpPr txBox="1"/>
          <p:nvPr/>
        </p:nvSpPr>
        <p:spPr>
          <a:xfrm>
            <a:off x="1986873" y="229997"/>
            <a:ext cx="9832388" cy="2031325"/>
          </a:xfrm>
          <a:prstGeom prst="rect">
            <a:avLst/>
          </a:prstGeom>
          <a:noFill/>
        </p:spPr>
        <p:txBody>
          <a:bodyPr wrap="square" rtlCol="0">
            <a:spAutoFit/>
          </a:bodyPr>
          <a:lstStyle/>
          <a:p>
            <a:r>
              <a:rPr lang="zh-CN" altLang="en-US" dirty="0"/>
              <a:t>申请空闲的线性区</a:t>
            </a:r>
            <a:endParaRPr lang="en-US" altLang="zh-CN" dirty="0"/>
          </a:p>
          <a:p>
            <a:r>
              <a:rPr lang="zh-CN" altLang="en-US" dirty="0"/>
              <a:t>判断是否指定虚拟地址</a:t>
            </a:r>
            <a:endParaRPr lang="en-US" altLang="zh-CN" dirty="0"/>
          </a:p>
          <a:p>
            <a:r>
              <a:rPr lang="en-US" altLang="zh-CN" dirty="0"/>
              <a:t>(1)</a:t>
            </a:r>
            <a:r>
              <a:rPr lang="en-US" altLang="zh-CN" dirty="0" err="1"/>
              <a:t>vaddr</a:t>
            </a:r>
            <a:r>
              <a:rPr lang="en-US" altLang="zh-CN" dirty="0"/>
              <a:t>=0,</a:t>
            </a:r>
            <a:r>
              <a:rPr lang="zh-CN" altLang="en-US" dirty="0"/>
              <a:t>表示没有指定虚拟地址，则调用函数</a:t>
            </a:r>
            <a:r>
              <a:rPr lang="en-US" altLang="zh-CN" dirty="0" err="1"/>
              <a:t>OsAllocRange</a:t>
            </a:r>
            <a:r>
              <a:rPr lang="zh-CN" altLang="en-US" dirty="0"/>
              <a:t>自动创建虚拟地址，自动分配一个线性区</a:t>
            </a:r>
            <a:endParaRPr lang="en-US" altLang="zh-CN" dirty="0"/>
          </a:p>
          <a:p>
            <a:r>
              <a:rPr lang="en-US" altLang="zh-CN" dirty="0"/>
              <a:t>(2)</a:t>
            </a:r>
            <a:r>
              <a:rPr lang="zh-CN" altLang="en-US" dirty="0"/>
              <a:t>否则调用</a:t>
            </a:r>
            <a:r>
              <a:rPr lang="en-US" altLang="zh-CN" dirty="0" err="1"/>
              <a:t>OsAllocSpecificRange</a:t>
            </a:r>
            <a:r>
              <a:rPr lang="zh-CN" altLang="en-US" dirty="0"/>
              <a:t>函数从指定地址创建线性区</a:t>
            </a:r>
            <a:endParaRPr lang="en-US" altLang="zh-CN" dirty="0"/>
          </a:p>
          <a:p>
            <a:r>
              <a:rPr lang="en-US" altLang="zh-CN" dirty="0"/>
              <a:t>(3)</a:t>
            </a:r>
            <a:r>
              <a:rPr lang="en-US" altLang="zh-CN" dirty="0" err="1"/>
              <a:t>rstVaddr</a:t>
            </a:r>
            <a:r>
              <a:rPr lang="en-US" altLang="zh-CN" dirty="0"/>
              <a:t>=0</a:t>
            </a:r>
            <a:r>
              <a:rPr lang="zh-CN" altLang="en-US" dirty="0"/>
              <a:t>表示指定地址创建指定长度的线性区失败</a:t>
            </a:r>
            <a:endParaRPr lang="en-US" altLang="zh-CN" dirty="0"/>
          </a:p>
          <a:p>
            <a:r>
              <a:rPr lang="en-US" altLang="zh-CN" dirty="0"/>
              <a:t>(4)</a:t>
            </a:r>
            <a:r>
              <a:rPr lang="en-US" altLang="zh-CN" dirty="0" err="1"/>
              <a:t>rstVaddr</a:t>
            </a:r>
            <a:r>
              <a:rPr lang="en-US" altLang="zh-CN" dirty="0"/>
              <a:t>=0</a:t>
            </a:r>
            <a:r>
              <a:rPr lang="zh-CN" altLang="en-US" dirty="0"/>
              <a:t>表示没有可供映射的虚拟地址</a:t>
            </a:r>
          </a:p>
        </p:txBody>
      </p:sp>
      <p:pic>
        <p:nvPicPr>
          <p:cNvPr id="4" name="图片 3">
            <a:extLst>
              <a:ext uri="{FF2B5EF4-FFF2-40B4-BE49-F238E27FC236}">
                <a16:creationId xmlns:a16="http://schemas.microsoft.com/office/drawing/2014/main" id="{84990334-CD99-41AA-B9D5-464C8551101D}"/>
              </a:ext>
            </a:extLst>
          </p:cNvPr>
          <p:cNvPicPr>
            <a:picLocks noChangeAspect="1"/>
          </p:cNvPicPr>
          <p:nvPr/>
        </p:nvPicPr>
        <p:blipFill>
          <a:blip r:embed="rId3"/>
          <a:stretch>
            <a:fillRect/>
          </a:stretch>
        </p:blipFill>
        <p:spPr>
          <a:xfrm>
            <a:off x="307340" y="2351405"/>
            <a:ext cx="10935335" cy="4150360"/>
          </a:xfrm>
          <a:prstGeom prst="rect">
            <a:avLst/>
          </a:prstGeom>
        </p:spPr>
      </p:pic>
    </p:spTree>
    <p:extLst>
      <p:ext uri="{BB962C8B-B14F-4D97-AF65-F5344CB8AC3E}">
        <p14:creationId xmlns:p14="http://schemas.microsoft.com/office/powerpoint/2010/main" val="1378875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F5E26A3-366E-033D-E3C4-9626A9DF1387}"/>
              </a:ext>
            </a:extLst>
          </p:cNvPr>
          <p:cNvSpPr txBox="1"/>
          <p:nvPr/>
        </p:nvSpPr>
        <p:spPr>
          <a:xfrm>
            <a:off x="1781768" y="156337"/>
            <a:ext cx="7888647" cy="1754326"/>
          </a:xfrm>
          <a:prstGeom prst="rect">
            <a:avLst/>
          </a:prstGeom>
          <a:noFill/>
        </p:spPr>
        <p:txBody>
          <a:bodyPr wrap="square" rtlCol="0">
            <a:spAutoFit/>
          </a:bodyPr>
          <a:lstStyle/>
          <a:p>
            <a:r>
              <a:rPr lang="zh-CN" altLang="en-US" dirty="0"/>
              <a:t>申请空闲的线性区</a:t>
            </a:r>
            <a:endParaRPr lang="en-US" altLang="zh-CN" dirty="0"/>
          </a:p>
          <a:p>
            <a:r>
              <a:rPr lang="en-US" altLang="zh-CN" dirty="0"/>
              <a:t>(1)</a:t>
            </a:r>
            <a:r>
              <a:rPr lang="zh-CN" altLang="en-US" dirty="0"/>
              <a:t>创建线性区，开始地址和长度均指定为前面申请到地址区间的开始地址和长度</a:t>
            </a:r>
            <a:endParaRPr lang="en-US" altLang="zh-CN" dirty="0"/>
          </a:p>
          <a:p>
            <a:r>
              <a:rPr lang="en-US" altLang="zh-CN" dirty="0"/>
              <a:t>(2)</a:t>
            </a:r>
            <a:r>
              <a:rPr lang="zh-CN" altLang="en-US" dirty="0"/>
              <a:t>将创建的线性区的地址空间指定为当前进程空间</a:t>
            </a:r>
            <a:endParaRPr lang="en-US" altLang="zh-CN" dirty="0"/>
          </a:p>
          <a:p>
            <a:r>
              <a:rPr lang="en-US" altLang="zh-CN" dirty="0"/>
              <a:t>(3)</a:t>
            </a:r>
            <a:r>
              <a:rPr lang="zh-CN" altLang="en-US" dirty="0"/>
              <a:t>将创建的线性区插入到当前进程空间的红黑树中，如果插入失败，表示当前进程空间中已经有该线性区，释放创建的线性区所占用的空间</a:t>
            </a:r>
          </a:p>
        </p:txBody>
      </p:sp>
      <p:pic>
        <p:nvPicPr>
          <p:cNvPr id="4" name="图片 3">
            <a:extLst>
              <a:ext uri="{FF2B5EF4-FFF2-40B4-BE49-F238E27FC236}">
                <a16:creationId xmlns:a16="http://schemas.microsoft.com/office/drawing/2014/main" id="{9CE24B3D-CFA5-D29D-3A02-4CA727D9E9D9}"/>
              </a:ext>
            </a:extLst>
          </p:cNvPr>
          <p:cNvPicPr>
            <a:picLocks noChangeAspect="1"/>
          </p:cNvPicPr>
          <p:nvPr/>
        </p:nvPicPr>
        <p:blipFill>
          <a:blip r:embed="rId3"/>
          <a:stretch>
            <a:fillRect/>
          </a:stretch>
        </p:blipFill>
        <p:spPr>
          <a:xfrm>
            <a:off x="1299210" y="1962785"/>
            <a:ext cx="8935720" cy="4808220"/>
          </a:xfrm>
          <a:prstGeom prst="rect">
            <a:avLst/>
          </a:prstGeom>
        </p:spPr>
      </p:pic>
    </p:spTree>
    <p:extLst>
      <p:ext uri="{BB962C8B-B14F-4D97-AF65-F5344CB8AC3E}">
        <p14:creationId xmlns:p14="http://schemas.microsoft.com/office/powerpoint/2010/main" val="2002223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AEE380E-8C19-F889-48F7-280953839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705" y="371475"/>
            <a:ext cx="5370830" cy="6186805"/>
          </a:xfrm>
          <a:prstGeom prst="rect">
            <a:avLst/>
          </a:prstGeom>
        </p:spPr>
      </p:pic>
      <p:sp>
        <p:nvSpPr>
          <p:cNvPr id="3" name="文本框 2">
            <a:extLst>
              <a:ext uri="{FF2B5EF4-FFF2-40B4-BE49-F238E27FC236}">
                <a16:creationId xmlns:a16="http://schemas.microsoft.com/office/drawing/2014/main" id="{3643C30C-210D-8926-3D5E-61B244033EE0}"/>
              </a:ext>
            </a:extLst>
          </p:cNvPr>
          <p:cNvSpPr txBox="1"/>
          <p:nvPr/>
        </p:nvSpPr>
        <p:spPr>
          <a:xfrm>
            <a:off x="6506986" y="1028402"/>
            <a:ext cx="5290821" cy="4801314"/>
          </a:xfrm>
          <a:prstGeom prst="rect">
            <a:avLst/>
          </a:prstGeom>
          <a:noFill/>
        </p:spPr>
        <p:txBody>
          <a:bodyPr wrap="square" rtlCol="0">
            <a:spAutoFit/>
          </a:bodyPr>
          <a:lstStyle/>
          <a:p>
            <a:r>
              <a:rPr lang="zh-CN" altLang="en-US" dirty="0"/>
              <a:t>分配指定长度的线性区</a:t>
            </a:r>
            <a:endParaRPr lang="en-US" altLang="zh-CN" dirty="0"/>
          </a:p>
          <a:p>
            <a:r>
              <a:rPr lang="en-US" altLang="zh-CN" dirty="0"/>
              <a:t>(1)</a:t>
            </a:r>
            <a:r>
              <a:rPr lang="zh-CN" altLang="en-US" dirty="0"/>
              <a:t>获取映射区的基地址对应的线性区</a:t>
            </a:r>
            <a:endParaRPr lang="en-US" altLang="zh-CN" dirty="0"/>
          </a:p>
          <a:p>
            <a:r>
              <a:rPr lang="en-US" altLang="zh-CN" dirty="0"/>
              <a:t>(2)</a:t>
            </a:r>
            <a:r>
              <a:rPr lang="zh-CN" altLang="en-US" dirty="0"/>
              <a:t>当获取到的线性区不为空时，说明此时该线性区已经分配到进程空间中，则获取当前线性区的红黑树节点和结束地址，从当前节点开始循环遍历红黑树后续线性区节点</a:t>
            </a:r>
            <a:r>
              <a:rPr lang="zh-CN" altLang="en-US" dirty="0">
                <a:latin typeface="+mn-ea"/>
              </a:rPr>
              <a:t>，</a:t>
            </a:r>
            <a:r>
              <a:rPr lang="zh-CN" altLang="en-US" b="0" i="0" dirty="0">
                <a:solidFill>
                  <a:srgbClr val="252B3A"/>
                </a:solidFill>
                <a:effectLst/>
                <a:latin typeface="+mn-ea"/>
              </a:rPr>
              <a:t>如果当前遍历节点和映射区获取的</a:t>
            </a:r>
            <a:r>
              <a:rPr lang="zh-CN" altLang="en-US" dirty="0">
                <a:solidFill>
                  <a:srgbClr val="252B3A"/>
                </a:solidFill>
                <a:latin typeface="+mn-ea"/>
              </a:rPr>
              <a:t>线性区</a:t>
            </a:r>
            <a:r>
              <a:rPr lang="zh-CN" altLang="en-US" b="0" i="0" dirty="0">
                <a:solidFill>
                  <a:srgbClr val="252B3A"/>
                </a:solidFill>
                <a:effectLst/>
                <a:latin typeface="+mn-ea"/>
              </a:rPr>
              <a:t>有重叠则继续遍历下一个节点；如果满足指定长度，则返回虚拟地址，表示该</a:t>
            </a:r>
            <a:r>
              <a:rPr lang="zh-CN" altLang="en-US" dirty="0">
                <a:solidFill>
                  <a:srgbClr val="252B3A"/>
                </a:solidFill>
                <a:latin typeface="+mn-ea"/>
              </a:rPr>
              <a:t>区域</a:t>
            </a:r>
            <a:r>
              <a:rPr lang="zh-CN" altLang="en-US" b="0" i="0" dirty="0">
                <a:solidFill>
                  <a:srgbClr val="252B3A"/>
                </a:solidFill>
                <a:effectLst/>
                <a:latin typeface="+mn-ea"/>
              </a:rPr>
              <a:t>将会被申请</a:t>
            </a:r>
            <a:r>
              <a:rPr lang="zh-CN" altLang="en-US" dirty="0">
                <a:solidFill>
                  <a:srgbClr val="252B3A"/>
                </a:solidFill>
                <a:latin typeface="+mn-ea"/>
              </a:rPr>
              <a:t>；</a:t>
            </a:r>
            <a:r>
              <a:rPr lang="zh-CN" altLang="en-US" b="0" i="0" dirty="0">
                <a:solidFill>
                  <a:srgbClr val="252B3A"/>
                </a:solidFill>
                <a:effectLst/>
                <a:latin typeface="+mn-ea"/>
              </a:rPr>
              <a:t>否则更新结束地址继续遍历。</a:t>
            </a:r>
            <a:endParaRPr lang="en-US" altLang="zh-CN" dirty="0">
              <a:latin typeface="+mn-ea"/>
            </a:endParaRPr>
          </a:p>
          <a:p>
            <a:r>
              <a:rPr lang="en-US" altLang="zh-CN" dirty="0"/>
              <a:t>(3)</a:t>
            </a:r>
            <a:r>
              <a:rPr lang="zh-CN" altLang="en-US" dirty="0"/>
              <a:t>当获取到的线性区为空时，表示该映射区的基地址没有被分配，则按照地址从小到大对进程空间的红黑树进行扫描，其余和</a:t>
            </a:r>
            <a:r>
              <a:rPr lang="en-US" altLang="zh-CN" dirty="0"/>
              <a:t>(2)</a:t>
            </a:r>
            <a:r>
              <a:rPr lang="zh-CN" altLang="en-US" dirty="0"/>
              <a:t>类似</a:t>
            </a:r>
            <a:endParaRPr lang="en-US" altLang="zh-CN" dirty="0"/>
          </a:p>
          <a:p>
            <a:r>
              <a:rPr lang="en-US" altLang="zh-CN" dirty="0"/>
              <a:t>RB_MID_SCAN</a:t>
            </a:r>
            <a:r>
              <a:rPr lang="zh-CN" altLang="en-US" dirty="0"/>
              <a:t>是用来用指定节点开始向后遍历</a:t>
            </a:r>
            <a:endParaRPr lang="en-US" altLang="zh-CN" dirty="0"/>
          </a:p>
          <a:p>
            <a:r>
              <a:rPr lang="en-US" altLang="zh-CN" dirty="0"/>
              <a:t>RB_SCAN_SAFE</a:t>
            </a:r>
            <a:r>
              <a:rPr lang="zh-CN" altLang="en-US" dirty="0"/>
              <a:t>是从最小的节点开始向后遍历</a:t>
            </a:r>
            <a:endParaRPr lang="en-US" altLang="zh-CN" dirty="0"/>
          </a:p>
          <a:p>
            <a:r>
              <a:rPr lang="en-US" altLang="zh-CN" dirty="0"/>
              <a:t>(4)</a:t>
            </a:r>
            <a:r>
              <a:rPr lang="zh-CN" altLang="en-US" b="0" i="0" dirty="0">
                <a:solidFill>
                  <a:srgbClr val="252B3A"/>
                </a:solidFill>
                <a:effectLst/>
                <a:latin typeface="+mn-ea"/>
              </a:rPr>
              <a:t>如果映射区没有申请到合适的虚拟地址，则判断下在映射区后的</a:t>
            </a:r>
            <a:r>
              <a:rPr lang="zh-CN" altLang="en-US" dirty="0">
                <a:solidFill>
                  <a:srgbClr val="252B3A"/>
                </a:solidFill>
                <a:latin typeface="+mn-ea"/>
              </a:rPr>
              <a:t>区间</a:t>
            </a:r>
            <a:r>
              <a:rPr lang="zh-CN" altLang="en-US" b="0" i="0" dirty="0">
                <a:solidFill>
                  <a:srgbClr val="252B3A"/>
                </a:solidFill>
                <a:effectLst/>
                <a:latin typeface="+mn-ea"/>
              </a:rPr>
              <a:t>是否满足条件。如果依旧申请不到合适的虚拟地址，返回</a:t>
            </a:r>
            <a:r>
              <a:rPr lang="en-US" altLang="zh-CN" b="0" i="0" dirty="0">
                <a:solidFill>
                  <a:srgbClr val="252B3A"/>
                </a:solidFill>
                <a:effectLst/>
                <a:latin typeface="+mn-ea"/>
              </a:rPr>
              <a:t>0</a:t>
            </a:r>
            <a:r>
              <a:rPr lang="zh-CN" altLang="en-US" b="0" i="0" dirty="0">
                <a:solidFill>
                  <a:srgbClr val="252B3A"/>
                </a:solidFill>
                <a:effectLst/>
                <a:latin typeface="+mn-ea"/>
              </a:rPr>
              <a:t>。</a:t>
            </a:r>
            <a:endParaRPr lang="zh-CN" altLang="en-US" dirty="0">
              <a:latin typeface="+mn-ea"/>
            </a:endParaRPr>
          </a:p>
        </p:txBody>
      </p:sp>
    </p:spTree>
    <p:extLst>
      <p:ext uri="{BB962C8B-B14F-4D97-AF65-F5344CB8AC3E}">
        <p14:creationId xmlns:p14="http://schemas.microsoft.com/office/powerpoint/2010/main" val="31160019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687909B-5E09-9FF8-6026-117D97D3C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760" y="134620"/>
            <a:ext cx="5718175" cy="6588125"/>
          </a:xfrm>
          <a:prstGeom prst="rect">
            <a:avLst/>
          </a:prstGeom>
        </p:spPr>
      </p:pic>
      <p:pic>
        <p:nvPicPr>
          <p:cNvPr id="3" name="图片 2">
            <a:extLst>
              <a:ext uri="{FF2B5EF4-FFF2-40B4-BE49-F238E27FC236}">
                <a16:creationId xmlns:a16="http://schemas.microsoft.com/office/drawing/2014/main" id="{5FC9DE84-0D52-DFC4-1C77-9FF9746E49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2948" y="134726"/>
            <a:ext cx="5765977" cy="6588163"/>
          </a:xfrm>
          <a:prstGeom prst="rect">
            <a:avLst/>
          </a:prstGeom>
        </p:spPr>
      </p:pic>
    </p:spTree>
    <p:extLst>
      <p:ext uri="{BB962C8B-B14F-4D97-AF65-F5344CB8AC3E}">
        <p14:creationId xmlns:p14="http://schemas.microsoft.com/office/powerpoint/2010/main" val="1223838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930603-6CC5-D2A2-6D03-DCB630295CAA}"/>
              </a:ext>
            </a:extLst>
          </p:cNvPr>
          <p:cNvSpPr txBox="1"/>
          <p:nvPr/>
        </p:nvSpPr>
        <p:spPr>
          <a:xfrm>
            <a:off x="1488412" y="309578"/>
            <a:ext cx="10630754" cy="2031325"/>
          </a:xfrm>
          <a:prstGeom prst="rect">
            <a:avLst/>
          </a:prstGeom>
          <a:noFill/>
        </p:spPr>
        <p:txBody>
          <a:bodyPr wrap="square" rtlCol="0">
            <a:spAutoFit/>
          </a:bodyPr>
          <a:lstStyle/>
          <a:p>
            <a:r>
              <a:rPr lang="zh-CN" altLang="en-US" dirty="0"/>
              <a:t>分配指定长度的线性区</a:t>
            </a:r>
            <a:endParaRPr lang="en-US" altLang="zh-CN" dirty="0"/>
          </a:p>
          <a:p>
            <a:r>
              <a:rPr lang="en-US" altLang="zh-CN" dirty="0"/>
              <a:t>(1)</a:t>
            </a:r>
            <a:r>
              <a:rPr lang="zh-CN" altLang="en-US" dirty="0"/>
              <a:t>判断指定的虚拟地址区间是否在进程的空间范围内</a:t>
            </a:r>
            <a:endParaRPr lang="en-US" altLang="zh-CN" dirty="0"/>
          </a:p>
          <a:p>
            <a:r>
              <a:rPr lang="en-US" altLang="zh-CN" dirty="0">
                <a:latin typeface="+mn-ea"/>
              </a:rPr>
              <a:t>(2)</a:t>
            </a:r>
            <a:r>
              <a:rPr lang="zh-CN" altLang="en-US" b="0" i="0" dirty="0">
                <a:effectLst/>
                <a:latin typeface="+mn-ea"/>
              </a:rPr>
              <a:t>判断虚拟地址是否已经属于某个线性区，如果不属于任何线性区，则返回该虚拟地址，表示指定区间可以被申请；</a:t>
            </a:r>
            <a:endParaRPr lang="en-US" altLang="zh-CN" b="0" i="0" dirty="0">
              <a:effectLst/>
              <a:latin typeface="+mn-ea"/>
            </a:endParaRPr>
          </a:p>
          <a:p>
            <a:r>
              <a:rPr lang="en-US" altLang="zh-CN" dirty="0">
                <a:latin typeface="+mn-ea"/>
              </a:rPr>
              <a:t>(3)</a:t>
            </a:r>
            <a:r>
              <a:rPr lang="zh-CN" altLang="en-US" b="0" i="0" dirty="0">
                <a:effectLst/>
                <a:latin typeface="+mn-ea"/>
              </a:rPr>
              <a:t>如果属于某个线性区，标签包含</a:t>
            </a:r>
            <a:r>
              <a:rPr lang="en-US" altLang="zh-CN" b="0" i="0" dirty="0">
                <a:effectLst/>
                <a:latin typeface="+mn-ea"/>
              </a:rPr>
              <a:t>VM_MAP_REGION_FLAG_FIXED_NOREPLACE</a:t>
            </a:r>
            <a:r>
              <a:rPr lang="zh-CN" altLang="en-US" b="0" i="0" dirty="0">
                <a:effectLst/>
                <a:latin typeface="+mn-ea"/>
              </a:rPr>
              <a:t>，则不替换当前线性区；如果标签包含</a:t>
            </a:r>
            <a:r>
              <a:rPr lang="en-US" altLang="zh-CN" b="0" i="0" dirty="0">
                <a:effectLst/>
                <a:latin typeface="+mn-ea"/>
              </a:rPr>
              <a:t>VM_MAP_REGION_FLAG_FIXED</a:t>
            </a:r>
            <a:r>
              <a:rPr lang="zh-CN" altLang="en-US" b="0" i="0" dirty="0">
                <a:effectLst/>
                <a:latin typeface="+mn-ea"/>
              </a:rPr>
              <a:t>，表示指定的区域一定要占用当前线性区，则取消映射，替换线性区。如果不包含上述标签，则调用函数</a:t>
            </a:r>
            <a:r>
              <a:rPr lang="en-US" altLang="zh-CN" dirty="0" err="1">
                <a:latin typeface="+mn-ea"/>
              </a:rPr>
              <a:t>OsAllocRange</a:t>
            </a:r>
            <a:r>
              <a:rPr lang="zh-CN" altLang="en-US" dirty="0">
                <a:latin typeface="+mn-ea"/>
              </a:rPr>
              <a:t>函数重新申请一个默认的线性区</a:t>
            </a:r>
          </a:p>
        </p:txBody>
      </p:sp>
      <p:pic>
        <p:nvPicPr>
          <p:cNvPr id="3" name="图片 2">
            <a:extLst>
              <a:ext uri="{FF2B5EF4-FFF2-40B4-BE49-F238E27FC236}">
                <a16:creationId xmlns:a16="http://schemas.microsoft.com/office/drawing/2014/main" id="{38AF1A26-865C-4F9E-4579-BAD5C9EC6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26" y="2630588"/>
            <a:ext cx="7333027" cy="3781672"/>
          </a:xfrm>
          <a:prstGeom prst="rect">
            <a:avLst/>
          </a:prstGeom>
        </p:spPr>
      </p:pic>
      <p:pic>
        <p:nvPicPr>
          <p:cNvPr id="4" name="图片 3">
            <a:extLst>
              <a:ext uri="{FF2B5EF4-FFF2-40B4-BE49-F238E27FC236}">
                <a16:creationId xmlns:a16="http://schemas.microsoft.com/office/drawing/2014/main" id="{A283F347-CDD6-7D06-1864-D40F803EC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7989" y="2675193"/>
            <a:ext cx="4756782" cy="3653498"/>
          </a:xfrm>
          <a:prstGeom prst="rect">
            <a:avLst/>
          </a:prstGeom>
        </p:spPr>
      </p:pic>
    </p:spTree>
    <p:extLst>
      <p:ext uri="{BB962C8B-B14F-4D97-AF65-F5344CB8AC3E}">
        <p14:creationId xmlns:p14="http://schemas.microsoft.com/office/powerpoint/2010/main" val="1055175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0F5478-10DD-9ED0-6E51-7095BA6FBD51}"/>
              </a:ext>
            </a:extLst>
          </p:cNvPr>
          <p:cNvSpPr txBox="1"/>
          <p:nvPr/>
        </p:nvSpPr>
        <p:spPr>
          <a:xfrm>
            <a:off x="700777" y="1133570"/>
            <a:ext cx="10630754" cy="1754326"/>
          </a:xfrm>
          <a:prstGeom prst="rect">
            <a:avLst/>
          </a:prstGeom>
          <a:noFill/>
        </p:spPr>
        <p:txBody>
          <a:bodyPr wrap="square" rtlCol="0">
            <a:spAutoFit/>
          </a:bodyPr>
          <a:lstStyle/>
          <a:p>
            <a:r>
              <a:rPr lang="zh-CN" altLang="en-US" dirty="0"/>
              <a:t>创建线性区</a:t>
            </a:r>
            <a:endParaRPr lang="en-US" altLang="zh-CN" dirty="0"/>
          </a:p>
          <a:p>
            <a:r>
              <a:rPr lang="en-US" altLang="zh-CN" dirty="0"/>
              <a:t>(1)</a:t>
            </a:r>
            <a:r>
              <a:rPr lang="zh-CN" altLang="en-US" dirty="0"/>
              <a:t>分配一个线性区结构体</a:t>
            </a:r>
            <a:endParaRPr lang="en-US" altLang="zh-CN" dirty="0"/>
          </a:p>
          <a:p>
            <a:r>
              <a:rPr lang="en-US" altLang="zh-CN" dirty="0"/>
              <a:t>(2)</a:t>
            </a:r>
            <a:r>
              <a:rPr lang="zh-CN" altLang="en-US" dirty="0"/>
              <a:t>将前面申请到的线性区的基地址、线性区大小、标识等赋值给创建的线性区结构体</a:t>
            </a:r>
            <a:r>
              <a:rPr lang="en-US" altLang="zh-CN" dirty="0"/>
              <a:t>region</a:t>
            </a:r>
            <a:r>
              <a:rPr lang="zh-CN" altLang="en-US" dirty="0"/>
              <a:t>，表示该线性区已经创建好。</a:t>
            </a:r>
            <a:endParaRPr lang="en-US" altLang="zh-CN" dirty="0"/>
          </a:p>
          <a:p>
            <a:r>
              <a:rPr lang="zh-CN" altLang="en-US" dirty="0">
                <a:latin typeface="+mn-ea"/>
              </a:rPr>
              <a:t>由于前面申请线性区时可能是在进程空间的红黑树中已经存在的线性区，所以这里我们先创建所申请的线性区，后续插入时会判断在红黑树中是否存在，如果存在，则不会插入</a:t>
            </a:r>
          </a:p>
        </p:txBody>
      </p:sp>
      <p:pic>
        <p:nvPicPr>
          <p:cNvPr id="3" name="图片 2">
            <a:extLst>
              <a:ext uri="{FF2B5EF4-FFF2-40B4-BE49-F238E27FC236}">
                <a16:creationId xmlns:a16="http://schemas.microsoft.com/office/drawing/2014/main" id="{D97E7E7D-187E-1960-6768-459C4AFEB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780" y="3098800"/>
            <a:ext cx="8882380" cy="3314065"/>
          </a:xfrm>
          <a:prstGeom prst="rect">
            <a:avLst/>
          </a:prstGeom>
        </p:spPr>
      </p:pic>
    </p:spTree>
    <p:extLst>
      <p:ext uri="{BB962C8B-B14F-4D97-AF65-F5344CB8AC3E}">
        <p14:creationId xmlns:p14="http://schemas.microsoft.com/office/powerpoint/2010/main" val="33505088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p>
        </p:txBody>
      </p:sp>
      <p:sp useBgFill="1">
        <p:nvSpPr>
          <p:cNvPr id="52" name="矩形 51"/>
          <p:cNvSpPr/>
          <p:nvPr/>
        </p:nvSpPr>
        <p:spPr>
          <a:xfrm>
            <a:off x="3607711" y="291031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503248" y="3631262"/>
            <a:ext cx="7569690" cy="739305"/>
          </a:xfrm>
          <a:prstGeom prst="rect">
            <a:avLst/>
          </a:prstGeom>
          <a:noFill/>
        </p:spPr>
        <p:txBody>
          <a:bodyPr wrap="square" rtlCol="0">
            <a:spAutoFit/>
          </a:bodyPr>
          <a:lstStyle/>
          <a:p>
            <a:pPr>
              <a:lnSpc>
                <a:spcPct val="130000"/>
              </a:lnSpc>
            </a:pPr>
            <a:r>
              <a:rPr lang="zh-CN" altLang="en-US" sz="3600" dirty="0">
                <a:solidFill>
                  <a:schemeClr val="tx2"/>
                </a:solidFill>
                <a:latin typeface="+mn-ea"/>
                <a:sym typeface="+mn-ea"/>
              </a:rPr>
              <a:t>红黑树管理线性区</a:t>
            </a:r>
            <a:endParaRPr lang="zh-CN" altLang="en-US" sz="3600" dirty="0">
              <a:solidFill>
                <a:schemeClr val="tx2"/>
              </a:solidFill>
              <a:latin typeface="+mn-ea"/>
            </a:endParaRPr>
          </a:p>
        </p:txBody>
      </p:sp>
      <p:sp>
        <p:nvSpPr>
          <p:cNvPr id="61" name="矩形 60"/>
          <p:cNvSpPr/>
          <p:nvPr/>
        </p:nvSpPr>
        <p:spPr>
          <a:xfrm>
            <a:off x="3592956" y="2959978"/>
            <a:ext cx="1301959"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9037" y="219297"/>
            <a:ext cx="3978945" cy="428643"/>
          </a:xfrm>
          <a:prstGeom prst="rect">
            <a:avLst/>
          </a:prstGeom>
        </p:spPr>
        <p:txBody>
          <a:bodyPr wrap="square">
            <a:spAutoFit/>
          </a:bodyPr>
          <a:lstStyle/>
          <a:p>
            <a:pPr algn="just">
              <a:lnSpc>
                <a:spcPct val="120000"/>
              </a:lnSpc>
            </a:pPr>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红黑树的数据结构及相关操作</a:t>
            </a:r>
            <a:endParaRPr lang="en-US" altLang="zh-CN" sz="2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5" name="矩形 4"/>
          <p:cNvSpPr/>
          <p:nvPr/>
        </p:nvSpPr>
        <p:spPr>
          <a:xfrm>
            <a:off x="6485599" y="647940"/>
            <a:ext cx="4537287" cy="5498365"/>
          </a:xfrm>
          <a:prstGeom prst="rect">
            <a:avLst/>
          </a:prstGeom>
        </p:spPr>
        <p:txBody>
          <a:bodyPr wrap="square">
            <a:spAutoFit/>
          </a:bodyPr>
          <a:lstStyle/>
          <a:p>
            <a:pPr algn="just">
              <a:lnSpc>
                <a:spcPct val="120000"/>
              </a:lnSpc>
            </a:pPr>
            <a:r>
              <a:rPr lang="zh-CN" altLang="en-US" sz="1400" dirty="0">
                <a:solidFill>
                  <a:srgbClr val="4D4D4D"/>
                </a:solidFill>
                <a:latin typeface="-apple-system"/>
              </a:rPr>
              <a:t>进程的虚拟空间中可能有多个虚拟存储区域操作系统中对这些虚拟存储区域的组织方式有两种</a:t>
            </a:r>
            <a:r>
              <a:rPr lang="en-US" altLang="zh-CN" sz="1400" dirty="0">
                <a:solidFill>
                  <a:srgbClr val="4D4D4D"/>
                </a:solidFill>
                <a:latin typeface="-apple-system"/>
              </a:rPr>
              <a:t>,</a:t>
            </a:r>
            <a:r>
              <a:rPr lang="zh-CN" altLang="en-US" sz="1400" dirty="0">
                <a:solidFill>
                  <a:srgbClr val="4D4D4D"/>
                </a:solidFill>
                <a:latin typeface="-apple-system"/>
              </a:rPr>
              <a:t>一种是采用双循环链表</a:t>
            </a:r>
            <a:r>
              <a:rPr lang="en-US" altLang="zh-CN" sz="1400" dirty="0">
                <a:solidFill>
                  <a:srgbClr val="4D4D4D"/>
                </a:solidFill>
                <a:latin typeface="-apple-system"/>
              </a:rPr>
              <a:t>,</a:t>
            </a:r>
            <a:r>
              <a:rPr lang="zh-CN" altLang="en-US" sz="1400" dirty="0">
                <a:solidFill>
                  <a:srgbClr val="4D4D4D"/>
                </a:solidFill>
                <a:latin typeface="-apple-system"/>
              </a:rPr>
              <a:t>还有一种是采用树的结构。目前，对虚拟区的组织不再采用一般平衡二叉树</a:t>
            </a:r>
            <a:r>
              <a:rPr lang="en-US" altLang="zh-CN" sz="1400" dirty="0">
                <a:solidFill>
                  <a:srgbClr val="4D4D4D"/>
                </a:solidFill>
                <a:latin typeface="-apple-system"/>
              </a:rPr>
              <a:t>,</a:t>
            </a:r>
            <a:r>
              <a:rPr lang="zh-CN" altLang="en-US" sz="1400" dirty="0">
                <a:solidFill>
                  <a:srgbClr val="4D4D4D"/>
                </a:solidFill>
                <a:latin typeface="-apple-system"/>
              </a:rPr>
              <a:t>而是采用红黑树</a:t>
            </a:r>
            <a:r>
              <a:rPr lang="en-US" altLang="zh-CN" sz="1400" dirty="0">
                <a:solidFill>
                  <a:srgbClr val="4D4D4D"/>
                </a:solidFill>
                <a:latin typeface="-apple-system"/>
              </a:rPr>
              <a:t>,</a:t>
            </a:r>
            <a:r>
              <a:rPr lang="zh-CN" altLang="en-US" sz="1400" dirty="0">
                <a:solidFill>
                  <a:srgbClr val="4D4D4D"/>
                </a:solidFill>
                <a:latin typeface="-apple-system"/>
              </a:rPr>
              <a:t>这是出于效率的考虑。</a:t>
            </a:r>
            <a:endParaRPr lang="en-US" altLang="zh-CN" sz="1400" dirty="0">
              <a:solidFill>
                <a:srgbClr val="4D4D4D"/>
              </a:solidFill>
              <a:latin typeface="-apple-system"/>
            </a:endParaRPr>
          </a:p>
          <a:p>
            <a:pPr algn="just">
              <a:lnSpc>
                <a:spcPct val="120000"/>
              </a:lnSpc>
            </a:pPr>
            <a:r>
              <a:rPr lang="zh-CN" altLang="en-US" sz="1400" dirty="0">
                <a:solidFill>
                  <a:srgbClr val="4D4D4D"/>
                </a:solidFill>
                <a:latin typeface="-apple-system"/>
              </a:rPr>
              <a:t>虽然</a:t>
            </a:r>
            <a:r>
              <a:rPr lang="en-US" altLang="zh-CN" sz="1400" dirty="0">
                <a:solidFill>
                  <a:srgbClr val="4D4D4D"/>
                </a:solidFill>
                <a:latin typeface="-apple-system"/>
              </a:rPr>
              <a:t>AVL</a:t>
            </a:r>
            <a:r>
              <a:rPr lang="zh-CN" altLang="en-US" sz="1400" dirty="0">
                <a:solidFill>
                  <a:srgbClr val="4D4D4D"/>
                </a:solidFill>
                <a:latin typeface="-apple-system"/>
              </a:rPr>
              <a:t>树和红黑树很类似</a:t>
            </a:r>
            <a:r>
              <a:rPr lang="en-US" altLang="zh-CN" sz="1400" dirty="0">
                <a:solidFill>
                  <a:srgbClr val="4D4D4D"/>
                </a:solidFill>
                <a:latin typeface="-apple-system"/>
              </a:rPr>
              <a:t>,</a:t>
            </a:r>
            <a:r>
              <a:rPr lang="zh-CN" altLang="en-US" sz="1400" dirty="0">
                <a:solidFill>
                  <a:srgbClr val="4D4D4D"/>
                </a:solidFill>
                <a:latin typeface="-apple-system"/>
              </a:rPr>
              <a:t>但是</a:t>
            </a:r>
            <a:r>
              <a:rPr lang="en-US" altLang="zh-CN" sz="1400" dirty="0">
                <a:solidFill>
                  <a:srgbClr val="4D4D4D"/>
                </a:solidFill>
                <a:latin typeface="-apple-system"/>
              </a:rPr>
              <a:t>AVL</a:t>
            </a:r>
            <a:r>
              <a:rPr lang="zh-CN" altLang="en-US" sz="1400" dirty="0">
                <a:solidFill>
                  <a:srgbClr val="4D4D4D"/>
                </a:solidFill>
                <a:latin typeface="-apple-system"/>
              </a:rPr>
              <a:t>树的删除和插入操作需要多次旋转操作以及不断向根节点回溯。所以在大量删除和插入操作的情况下</a:t>
            </a:r>
            <a:r>
              <a:rPr lang="en-US" altLang="zh-CN" sz="1400" dirty="0">
                <a:solidFill>
                  <a:srgbClr val="4D4D4D"/>
                </a:solidFill>
                <a:latin typeface="-apple-system"/>
              </a:rPr>
              <a:t>,AVL</a:t>
            </a:r>
            <a:r>
              <a:rPr lang="zh-CN" altLang="en-US" sz="1400" dirty="0">
                <a:solidFill>
                  <a:srgbClr val="4D4D4D"/>
                </a:solidFill>
                <a:latin typeface="-apple-system"/>
              </a:rPr>
              <a:t>树的操作效率不高。红黑树是一种查找效率仅次于</a:t>
            </a:r>
            <a:r>
              <a:rPr lang="en-US" altLang="zh-CN" sz="1400" dirty="0">
                <a:solidFill>
                  <a:srgbClr val="4D4D4D"/>
                </a:solidFill>
                <a:latin typeface="-apple-system"/>
              </a:rPr>
              <a:t>AVL</a:t>
            </a:r>
            <a:r>
              <a:rPr lang="zh-CN" altLang="en-US" sz="1400" dirty="0">
                <a:solidFill>
                  <a:srgbClr val="4D4D4D"/>
                </a:solidFill>
                <a:latin typeface="-apple-system"/>
              </a:rPr>
              <a:t>树的不完全平衡二叉树</a:t>
            </a:r>
            <a:r>
              <a:rPr lang="en-US" altLang="zh-CN" sz="1400" dirty="0">
                <a:solidFill>
                  <a:srgbClr val="4D4D4D"/>
                </a:solidFill>
                <a:latin typeface="-apple-system"/>
              </a:rPr>
              <a:t>,</a:t>
            </a:r>
            <a:r>
              <a:rPr lang="zh-CN" altLang="en-US" sz="1400" dirty="0">
                <a:solidFill>
                  <a:srgbClr val="4D4D4D"/>
                </a:solidFill>
                <a:latin typeface="-apple-system"/>
              </a:rPr>
              <a:t>它能够以</a:t>
            </a:r>
            <a:r>
              <a:rPr lang="en-US" altLang="zh-CN" sz="1400" dirty="0">
                <a:solidFill>
                  <a:srgbClr val="4D4D4D"/>
                </a:solidFill>
                <a:latin typeface="-apple-system"/>
              </a:rPr>
              <a:t>O(</a:t>
            </a:r>
            <a:r>
              <a:rPr lang="en-US" altLang="zh-CN" sz="1400" dirty="0" err="1">
                <a:solidFill>
                  <a:srgbClr val="4D4D4D"/>
                </a:solidFill>
                <a:latin typeface="-apple-system"/>
              </a:rPr>
              <a:t>logn</a:t>
            </a:r>
            <a:r>
              <a:rPr lang="en-US" altLang="zh-CN" sz="1400" dirty="0">
                <a:solidFill>
                  <a:srgbClr val="4D4D4D"/>
                </a:solidFill>
                <a:latin typeface="-apple-system"/>
              </a:rPr>
              <a:t>)[1]</a:t>
            </a:r>
            <a:r>
              <a:rPr lang="zh-CN" altLang="en-US" sz="1400" dirty="0">
                <a:solidFill>
                  <a:srgbClr val="4D4D4D"/>
                </a:solidFill>
                <a:latin typeface="-apple-system"/>
              </a:rPr>
              <a:t>的时间复杂度进行插入、删除操作</a:t>
            </a:r>
            <a:r>
              <a:rPr lang="en-US" altLang="zh-CN" sz="1400" dirty="0">
                <a:solidFill>
                  <a:srgbClr val="4D4D4D"/>
                </a:solidFill>
                <a:latin typeface="-apple-system"/>
              </a:rPr>
              <a:t>,</a:t>
            </a:r>
            <a:r>
              <a:rPr lang="zh-CN" altLang="en-US" sz="1400" dirty="0">
                <a:solidFill>
                  <a:srgbClr val="4D4D4D"/>
                </a:solidFill>
                <a:latin typeface="-apple-system"/>
              </a:rPr>
              <a:t>而且它的插入和删除最多需要两次或者三次旋转即可保持树的平衡。虽然二者的算法复杂度相同</a:t>
            </a:r>
            <a:r>
              <a:rPr lang="en-US" altLang="zh-CN" sz="1400" dirty="0">
                <a:solidFill>
                  <a:srgbClr val="4D4D4D"/>
                </a:solidFill>
                <a:latin typeface="-apple-system"/>
              </a:rPr>
              <a:t>,</a:t>
            </a:r>
            <a:r>
              <a:rPr lang="zh-CN" altLang="en-US" sz="1400" dirty="0">
                <a:solidFill>
                  <a:srgbClr val="4D4D4D"/>
                </a:solidFill>
                <a:latin typeface="-apple-system"/>
              </a:rPr>
              <a:t>但在最坏情况下</a:t>
            </a:r>
            <a:r>
              <a:rPr lang="en-US" altLang="zh-CN" sz="1400" dirty="0">
                <a:solidFill>
                  <a:srgbClr val="4D4D4D"/>
                </a:solidFill>
                <a:latin typeface="-apple-system"/>
              </a:rPr>
              <a:t>,</a:t>
            </a:r>
            <a:r>
              <a:rPr lang="zh-CN" altLang="en-US" sz="1400" dirty="0">
                <a:solidFill>
                  <a:srgbClr val="4D4D4D"/>
                </a:solidFill>
                <a:latin typeface="-apple-system"/>
              </a:rPr>
              <a:t>红黑树提供一种快实时的删除和插入一个节点的算法。</a:t>
            </a:r>
            <a:endParaRPr lang="en-US" altLang="zh-CN" sz="1400" dirty="0"/>
          </a:p>
          <a:p>
            <a:pPr algn="just">
              <a:lnSpc>
                <a:spcPct val="120000"/>
              </a:lnSpc>
            </a:pPr>
            <a:r>
              <a:rPr lang="en-US" altLang="zh-CN" sz="1400" dirty="0"/>
              <a:t>1</a:t>
            </a:r>
            <a:r>
              <a:rPr lang="zh-CN" altLang="en-US" sz="1400" dirty="0"/>
              <a:t>、红黑树如何管理虚拟内存线性区？</a:t>
            </a:r>
            <a:endParaRPr lang="en-US" altLang="zh-CN" sz="1400" dirty="0"/>
          </a:p>
          <a:p>
            <a:pPr algn="just">
              <a:lnSpc>
                <a:spcPct val="120000"/>
              </a:lnSpc>
            </a:pPr>
            <a:r>
              <a:rPr lang="zh-CN" altLang="en-US" sz="1400" dirty="0"/>
              <a:t>进程的虚拟内存区域都存储在一颗红黑树上，每个虚拟地址区域都对应红黑树的一个节点</a:t>
            </a:r>
            <a:r>
              <a:rPr lang="en-US" altLang="zh-CN" sz="1400" dirty="0"/>
              <a:t>,</a:t>
            </a:r>
            <a:r>
              <a:rPr lang="zh-CN" altLang="en-US" sz="1400" dirty="0"/>
              <a:t>左指针指向相邻的低地址虚拟存储区域，右指针指向相邻的高地址虚拟地址空间。红黑树的特性就是：查找效率较高，增删效率也较高，自身是平衡的，没有</a:t>
            </a:r>
            <a:r>
              <a:rPr lang="en-US" altLang="zh-CN" sz="1400" dirty="0">
                <a:hlinkClick r:id="rId3"/>
              </a:rPr>
              <a:t>AVL</a:t>
            </a:r>
            <a:r>
              <a:rPr lang="zh-CN" altLang="en-US" sz="1400" dirty="0">
                <a:hlinkClick r:id="rId3"/>
              </a:rPr>
              <a:t>树</a:t>
            </a:r>
            <a:r>
              <a:rPr lang="zh-CN" altLang="en-US" sz="1400" dirty="0"/>
              <a:t>强平衡，所以它在删除操作时要比</a:t>
            </a:r>
            <a:r>
              <a:rPr lang="en-US" altLang="zh-CN" sz="1400" dirty="0"/>
              <a:t>AVL</a:t>
            </a:r>
            <a:r>
              <a:rPr lang="zh-CN" altLang="en-US" sz="1400" dirty="0"/>
              <a:t>树优秀。</a:t>
            </a:r>
            <a:endParaRPr lang="en-US" altLang="zh-CN" sz="1400" dirty="0"/>
          </a:p>
          <a:p>
            <a:pPr algn="just">
              <a:lnSpc>
                <a:spcPct val="120000"/>
              </a:lnSpc>
            </a:pPr>
            <a:endParaRPr lang="en-US" altLang="zh-CN" sz="1400" dirty="0"/>
          </a:p>
        </p:txBody>
      </p:sp>
      <p:pic>
        <p:nvPicPr>
          <p:cNvPr id="4" name="图片 3"/>
          <p:cNvPicPr>
            <a:picLocks noChangeAspect="1"/>
          </p:cNvPicPr>
          <p:nvPr/>
        </p:nvPicPr>
        <p:blipFill>
          <a:blip r:embed="rId4"/>
          <a:stretch>
            <a:fillRect/>
          </a:stretch>
        </p:blipFill>
        <p:spPr>
          <a:xfrm>
            <a:off x="367149" y="1278963"/>
            <a:ext cx="5715294" cy="2463927"/>
          </a:xfrm>
          <a:prstGeom prst="rect">
            <a:avLst/>
          </a:prstGeom>
        </p:spPr>
      </p:pic>
      <p:pic>
        <p:nvPicPr>
          <p:cNvPr id="6" name="图片 5"/>
          <p:cNvPicPr>
            <a:picLocks noChangeAspect="1"/>
          </p:cNvPicPr>
          <p:nvPr/>
        </p:nvPicPr>
        <p:blipFill>
          <a:blip r:embed="rId5"/>
          <a:stretch>
            <a:fillRect/>
          </a:stretch>
        </p:blipFill>
        <p:spPr>
          <a:xfrm>
            <a:off x="367030" y="4069715"/>
            <a:ext cx="5709920" cy="16275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79854" y="197082"/>
            <a:ext cx="4980857" cy="428643"/>
          </a:xfrm>
          <a:prstGeom prst="rect">
            <a:avLst/>
          </a:prstGeom>
        </p:spPr>
        <p:txBody>
          <a:bodyPr wrap="square">
            <a:spAutoFit/>
          </a:bodyPr>
          <a:lstStyle/>
          <a:p>
            <a:pPr algn="just">
              <a:lnSpc>
                <a:spcPct val="120000"/>
              </a:lnSpc>
            </a:pPr>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红黑树的数据结构及相关操作</a:t>
            </a:r>
            <a:endParaRPr lang="en-US" altLang="zh-CN" sz="2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3"/>
          <a:stretch>
            <a:fillRect/>
          </a:stretch>
        </p:blipFill>
        <p:spPr>
          <a:xfrm>
            <a:off x="970267" y="2008563"/>
            <a:ext cx="3562533" cy="1371670"/>
          </a:xfrm>
          <a:prstGeom prst="rect">
            <a:avLst/>
          </a:prstGeom>
        </p:spPr>
      </p:pic>
      <p:pic>
        <p:nvPicPr>
          <p:cNvPr id="11" name="图片 10"/>
          <p:cNvPicPr>
            <a:picLocks noChangeAspect="1"/>
          </p:cNvPicPr>
          <p:nvPr/>
        </p:nvPicPr>
        <p:blipFill>
          <a:blip r:embed="rId4"/>
          <a:stretch>
            <a:fillRect/>
          </a:stretch>
        </p:blipFill>
        <p:spPr>
          <a:xfrm>
            <a:off x="970267" y="4511596"/>
            <a:ext cx="3618317" cy="1618721"/>
          </a:xfrm>
          <a:prstGeom prst="rect">
            <a:avLst/>
          </a:prstGeom>
        </p:spPr>
      </p:pic>
      <p:sp>
        <p:nvSpPr>
          <p:cNvPr id="12" name="文本框 11"/>
          <p:cNvSpPr txBox="1"/>
          <p:nvPr/>
        </p:nvSpPr>
        <p:spPr>
          <a:xfrm>
            <a:off x="927937" y="1303020"/>
            <a:ext cx="3660646" cy="584775"/>
          </a:xfrm>
          <a:prstGeom prst="rect">
            <a:avLst/>
          </a:prstGeom>
          <a:noFill/>
        </p:spPr>
        <p:txBody>
          <a:bodyPr wrap="square" rtlCol="0">
            <a:spAutoFit/>
          </a:bodyPr>
          <a:lstStyle/>
          <a:p>
            <a:r>
              <a:rPr lang="zh-CN" altLang="en-US" sz="1600" dirty="0"/>
              <a:t>①、红黑树节点的结构：包含父节点、左右孩子节点、及当前节点的颜色信息。</a:t>
            </a:r>
          </a:p>
        </p:txBody>
      </p:sp>
      <p:sp>
        <p:nvSpPr>
          <p:cNvPr id="13" name="文本框 12"/>
          <p:cNvSpPr txBox="1"/>
          <p:nvPr/>
        </p:nvSpPr>
        <p:spPr>
          <a:xfrm>
            <a:off x="848465" y="3535394"/>
            <a:ext cx="3740118" cy="830997"/>
          </a:xfrm>
          <a:prstGeom prst="rect">
            <a:avLst/>
          </a:prstGeom>
          <a:noFill/>
        </p:spPr>
        <p:txBody>
          <a:bodyPr wrap="square" rtlCol="0">
            <a:spAutoFit/>
          </a:bodyPr>
          <a:lstStyle/>
          <a:p>
            <a:r>
              <a:rPr lang="zh-CN" altLang="en-US" sz="1600" dirty="0"/>
              <a:t>②、红黑树的数据结构：包含根节点、叶子节点、节点大小处理函数、释放节点处理函数、及获取节点内容处理函数。</a:t>
            </a:r>
          </a:p>
        </p:txBody>
      </p:sp>
      <p:pic>
        <p:nvPicPr>
          <p:cNvPr id="22" name="图片 21"/>
          <p:cNvPicPr>
            <a:picLocks noChangeAspect="1"/>
          </p:cNvPicPr>
          <p:nvPr/>
        </p:nvPicPr>
        <p:blipFill>
          <a:blip r:embed="rId5"/>
          <a:stretch>
            <a:fillRect/>
          </a:stretch>
        </p:blipFill>
        <p:spPr>
          <a:xfrm>
            <a:off x="6693338" y="1549184"/>
            <a:ext cx="4858000" cy="2673487"/>
          </a:xfrm>
          <a:prstGeom prst="rect">
            <a:avLst/>
          </a:prstGeom>
        </p:spPr>
      </p:pic>
      <p:sp>
        <p:nvSpPr>
          <p:cNvPr id="23" name="文本框 22"/>
          <p:cNvSpPr txBox="1"/>
          <p:nvPr/>
        </p:nvSpPr>
        <p:spPr>
          <a:xfrm>
            <a:off x="6627628" y="1081809"/>
            <a:ext cx="4223809" cy="338554"/>
          </a:xfrm>
          <a:prstGeom prst="rect">
            <a:avLst/>
          </a:prstGeom>
          <a:noFill/>
        </p:spPr>
        <p:txBody>
          <a:bodyPr wrap="square" rtlCol="0">
            <a:spAutoFit/>
          </a:bodyPr>
          <a:lstStyle/>
          <a:p>
            <a:r>
              <a:rPr lang="zh-CN" altLang="en-US" sz="1600" dirty="0"/>
              <a:t>③初始化红黑树，将根节点染成黑色</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07588" y="164952"/>
            <a:ext cx="3978945" cy="428643"/>
          </a:xfrm>
          <a:prstGeom prst="rect">
            <a:avLst/>
          </a:prstGeom>
        </p:spPr>
        <p:txBody>
          <a:bodyPr wrap="square">
            <a:spAutoFit/>
          </a:bodyPr>
          <a:lstStyle/>
          <a:p>
            <a:pPr algn="just">
              <a:lnSpc>
                <a:spcPct val="120000"/>
              </a:lnSpc>
            </a:pPr>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红黑树的数据结构及相关操作</a:t>
            </a:r>
            <a:endParaRPr lang="en-US" altLang="zh-CN" sz="2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4" name="图片 3"/>
          <p:cNvPicPr>
            <a:picLocks noChangeAspect="1"/>
          </p:cNvPicPr>
          <p:nvPr/>
        </p:nvPicPr>
        <p:blipFill>
          <a:blip r:embed="rId3"/>
          <a:stretch>
            <a:fillRect/>
          </a:stretch>
        </p:blipFill>
        <p:spPr>
          <a:xfrm>
            <a:off x="985226" y="2389018"/>
            <a:ext cx="5067560" cy="3587934"/>
          </a:xfrm>
          <a:prstGeom prst="rect">
            <a:avLst/>
          </a:prstGeom>
        </p:spPr>
      </p:pic>
      <p:sp>
        <p:nvSpPr>
          <p:cNvPr id="5" name="文本框 4"/>
          <p:cNvSpPr txBox="1"/>
          <p:nvPr/>
        </p:nvSpPr>
        <p:spPr>
          <a:xfrm>
            <a:off x="959951" y="1450792"/>
            <a:ext cx="4314433" cy="830997"/>
          </a:xfrm>
          <a:prstGeom prst="rect">
            <a:avLst/>
          </a:prstGeom>
          <a:noFill/>
        </p:spPr>
        <p:txBody>
          <a:bodyPr wrap="square" rtlCol="0">
            <a:spAutoFit/>
          </a:bodyPr>
          <a:lstStyle/>
          <a:p>
            <a:r>
              <a:rPr lang="zh-CN" altLang="en-US" sz="1600" dirty="0"/>
              <a:t>④比较两个红黑树节点，把节点转换为地址区间，获得两个区间的起始地址，再分情况比较大小。</a:t>
            </a:r>
          </a:p>
        </p:txBody>
      </p:sp>
      <p:pic>
        <p:nvPicPr>
          <p:cNvPr id="8" name="图片 7"/>
          <p:cNvPicPr>
            <a:picLocks noChangeAspect="1"/>
          </p:cNvPicPr>
          <p:nvPr/>
        </p:nvPicPr>
        <p:blipFill>
          <a:blip r:embed="rId4"/>
          <a:stretch>
            <a:fillRect/>
          </a:stretch>
        </p:blipFill>
        <p:spPr>
          <a:xfrm>
            <a:off x="7372735" y="147913"/>
            <a:ext cx="3775703" cy="1071629"/>
          </a:xfrm>
          <a:prstGeom prst="rect">
            <a:avLst/>
          </a:prstGeom>
        </p:spPr>
      </p:pic>
      <p:pic>
        <p:nvPicPr>
          <p:cNvPr id="14" name="图片 13"/>
          <p:cNvPicPr>
            <a:picLocks noChangeAspect="1"/>
          </p:cNvPicPr>
          <p:nvPr/>
        </p:nvPicPr>
        <p:blipFill>
          <a:blip r:embed="rId5"/>
          <a:stretch>
            <a:fillRect/>
          </a:stretch>
        </p:blipFill>
        <p:spPr>
          <a:xfrm>
            <a:off x="7372733" y="1232276"/>
            <a:ext cx="3775706" cy="798190"/>
          </a:xfrm>
          <a:prstGeom prst="rect">
            <a:avLst/>
          </a:prstGeom>
        </p:spPr>
      </p:pic>
      <p:pic>
        <p:nvPicPr>
          <p:cNvPr id="16" name="图片 15"/>
          <p:cNvPicPr>
            <a:picLocks noChangeAspect="1"/>
          </p:cNvPicPr>
          <p:nvPr/>
        </p:nvPicPr>
        <p:blipFill>
          <a:blip r:embed="rId6"/>
          <a:stretch>
            <a:fillRect/>
          </a:stretch>
        </p:blipFill>
        <p:spPr>
          <a:xfrm>
            <a:off x="7372985" y="1969135"/>
            <a:ext cx="3763010" cy="861695"/>
          </a:xfrm>
          <a:prstGeom prst="rect">
            <a:avLst/>
          </a:prstGeom>
        </p:spPr>
      </p:pic>
      <p:pic>
        <p:nvPicPr>
          <p:cNvPr id="21" name="图片 20"/>
          <p:cNvPicPr>
            <a:picLocks noChangeAspect="1"/>
          </p:cNvPicPr>
          <p:nvPr/>
        </p:nvPicPr>
        <p:blipFill>
          <a:blip r:embed="rId7"/>
          <a:stretch>
            <a:fillRect/>
          </a:stretch>
        </p:blipFill>
        <p:spPr>
          <a:xfrm>
            <a:off x="7360285" y="2844694"/>
            <a:ext cx="3776345" cy="879475"/>
          </a:xfrm>
          <a:prstGeom prst="rect">
            <a:avLst/>
          </a:prstGeom>
        </p:spPr>
      </p:pic>
      <p:pic>
        <p:nvPicPr>
          <p:cNvPr id="23" name="图片 22"/>
          <p:cNvPicPr>
            <a:picLocks noChangeAspect="1"/>
          </p:cNvPicPr>
          <p:nvPr/>
        </p:nvPicPr>
        <p:blipFill>
          <a:blip r:embed="rId8"/>
          <a:stretch>
            <a:fillRect/>
          </a:stretch>
        </p:blipFill>
        <p:spPr>
          <a:xfrm>
            <a:off x="7360337" y="3645425"/>
            <a:ext cx="3775704" cy="840593"/>
          </a:xfrm>
          <a:prstGeom prst="rect">
            <a:avLst/>
          </a:prstGeom>
        </p:spPr>
      </p:pic>
      <p:pic>
        <p:nvPicPr>
          <p:cNvPr id="25" name="图片 24"/>
          <p:cNvPicPr>
            <a:picLocks noChangeAspect="1"/>
          </p:cNvPicPr>
          <p:nvPr/>
        </p:nvPicPr>
        <p:blipFill>
          <a:blip r:embed="rId9"/>
          <a:stretch>
            <a:fillRect/>
          </a:stretch>
        </p:blipFill>
        <p:spPr>
          <a:xfrm>
            <a:off x="7372985" y="4486275"/>
            <a:ext cx="3763010" cy="902970"/>
          </a:xfrm>
          <a:prstGeom prst="rect">
            <a:avLst/>
          </a:prstGeom>
        </p:spPr>
      </p:pic>
      <p:pic>
        <p:nvPicPr>
          <p:cNvPr id="27" name="图片 26"/>
          <p:cNvPicPr>
            <a:picLocks noChangeAspect="1"/>
          </p:cNvPicPr>
          <p:nvPr/>
        </p:nvPicPr>
        <p:blipFill>
          <a:blip r:embed="rId10"/>
          <a:stretch>
            <a:fillRect/>
          </a:stretch>
        </p:blipFill>
        <p:spPr>
          <a:xfrm>
            <a:off x="7359650" y="5389245"/>
            <a:ext cx="3775710" cy="1325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a:stretch>
            <a:fillRect/>
          </a:stretch>
        </p:blipFill>
        <p:spPr>
          <a:xfrm>
            <a:off x="1260843" y="1179731"/>
            <a:ext cx="8786198" cy="491788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98850" y="238883"/>
            <a:ext cx="3978945" cy="428643"/>
          </a:xfrm>
          <a:prstGeom prst="rect">
            <a:avLst/>
          </a:prstGeom>
        </p:spPr>
        <p:txBody>
          <a:bodyPr wrap="square">
            <a:spAutoFit/>
          </a:bodyPr>
          <a:lstStyle/>
          <a:p>
            <a:pPr algn="just">
              <a:lnSpc>
                <a:spcPct val="120000"/>
              </a:lnSpc>
            </a:pPr>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红黑树的数据结构及相关操作</a:t>
            </a:r>
            <a:endParaRPr lang="en-US" altLang="zh-CN" sz="2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15" name="图片 14"/>
          <p:cNvPicPr>
            <a:picLocks noChangeAspect="1"/>
          </p:cNvPicPr>
          <p:nvPr/>
        </p:nvPicPr>
        <p:blipFill>
          <a:blip r:embed="rId3"/>
          <a:stretch>
            <a:fillRect/>
          </a:stretch>
        </p:blipFill>
        <p:spPr>
          <a:xfrm>
            <a:off x="973485" y="2175588"/>
            <a:ext cx="6985359" cy="889046"/>
          </a:xfrm>
          <a:prstGeom prst="rect">
            <a:avLst/>
          </a:prstGeom>
        </p:spPr>
      </p:pic>
      <p:pic>
        <p:nvPicPr>
          <p:cNvPr id="4" name="图片 3"/>
          <p:cNvPicPr>
            <a:picLocks noChangeAspect="1"/>
          </p:cNvPicPr>
          <p:nvPr/>
        </p:nvPicPr>
        <p:blipFill>
          <a:blip r:embed="rId4"/>
          <a:stretch>
            <a:fillRect/>
          </a:stretch>
        </p:blipFill>
        <p:spPr>
          <a:xfrm>
            <a:off x="973485" y="4437188"/>
            <a:ext cx="4007056" cy="876345"/>
          </a:xfrm>
          <a:prstGeom prst="rect">
            <a:avLst/>
          </a:prstGeom>
        </p:spPr>
      </p:pic>
      <p:sp>
        <p:nvSpPr>
          <p:cNvPr id="5" name="文本框 4"/>
          <p:cNvSpPr txBox="1"/>
          <p:nvPr/>
        </p:nvSpPr>
        <p:spPr>
          <a:xfrm>
            <a:off x="973485" y="3972085"/>
            <a:ext cx="6321089" cy="338554"/>
          </a:xfrm>
          <a:prstGeom prst="rect">
            <a:avLst/>
          </a:prstGeom>
          <a:noFill/>
        </p:spPr>
        <p:txBody>
          <a:bodyPr wrap="square" rtlCol="0">
            <a:spAutoFit/>
          </a:bodyPr>
          <a:lstStyle/>
          <a:p>
            <a:r>
              <a:rPr lang="zh-CN" altLang="en-US" sz="1600" dirty="0"/>
              <a:t>⑥释放节点处理函数，调用</a:t>
            </a:r>
            <a:r>
              <a:rPr lang="en-US" altLang="zh-CN" sz="1600" dirty="0" err="1"/>
              <a:t>LOS_MenFree</a:t>
            </a:r>
            <a:r>
              <a:rPr lang="zh-CN" altLang="en-US" sz="1600" dirty="0"/>
              <a:t>释放节点所在的线性区间。</a:t>
            </a:r>
          </a:p>
        </p:txBody>
      </p:sp>
      <p:sp>
        <p:nvSpPr>
          <p:cNvPr id="9" name="文本框 8"/>
          <p:cNvSpPr txBox="1"/>
          <p:nvPr/>
        </p:nvSpPr>
        <p:spPr>
          <a:xfrm>
            <a:off x="973485" y="1747174"/>
            <a:ext cx="7610533" cy="338554"/>
          </a:xfrm>
          <a:prstGeom prst="rect">
            <a:avLst/>
          </a:prstGeom>
          <a:noFill/>
        </p:spPr>
        <p:txBody>
          <a:bodyPr wrap="square" rtlCol="0">
            <a:spAutoFit/>
          </a:bodyPr>
          <a:lstStyle/>
          <a:p>
            <a:r>
              <a:rPr lang="zh-CN" altLang="en-US" sz="1600" dirty="0"/>
              <a:t>⑤获取节点内容处理函数，传入的参数是节点，输出的参数是地址线性区间。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17841" y="139969"/>
            <a:ext cx="4553550" cy="495905"/>
          </a:xfrm>
          <a:prstGeom prst="rect">
            <a:avLst/>
          </a:prstGeom>
        </p:spPr>
        <p:txBody>
          <a:bodyPr wrap="square">
            <a:spAutoFit/>
          </a:bodyPr>
          <a:lstStyle/>
          <a:p>
            <a:pPr algn="just">
              <a:lnSpc>
                <a:spcPct val="120000"/>
              </a:lnSpc>
            </a:pPr>
            <a:r>
              <a:rPr lang="zh-CN" altLang="en-US" sz="2400" dirty="0"/>
              <a:t>把地址线性区间插入到红黑树</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16" name="文本框 15"/>
          <p:cNvSpPr txBox="1"/>
          <p:nvPr/>
        </p:nvSpPr>
        <p:spPr>
          <a:xfrm>
            <a:off x="7366715" y="1373471"/>
            <a:ext cx="4043966" cy="1384995"/>
          </a:xfrm>
          <a:prstGeom prst="rect">
            <a:avLst/>
          </a:prstGeom>
          <a:noFill/>
        </p:spPr>
        <p:txBody>
          <a:bodyPr wrap="square" rtlCol="0">
            <a:spAutoFit/>
          </a:bodyPr>
          <a:lstStyle/>
          <a:p>
            <a:r>
              <a:rPr lang="zh-CN" altLang="en-US" sz="1400" dirty="0"/>
              <a:t>函数</a:t>
            </a:r>
            <a:r>
              <a:rPr lang="en-US" altLang="zh-CN" sz="1400" dirty="0" err="1"/>
              <a:t>OsInsertRegion</a:t>
            </a:r>
            <a:r>
              <a:rPr lang="zh-CN" altLang="en-US" sz="1400" dirty="0"/>
              <a:t>用于把地址线性区间插入到进程红黑树中。</a:t>
            </a:r>
            <a:endParaRPr lang="en-US" altLang="zh-CN" sz="1400" dirty="0"/>
          </a:p>
          <a:p>
            <a:r>
              <a:rPr lang="zh-CN" altLang="en-US" sz="1400" dirty="0"/>
              <a:t>①处调用函数</a:t>
            </a:r>
            <a:r>
              <a:rPr lang="en-US" altLang="zh-CN" sz="1400" dirty="0" err="1"/>
              <a:t>LOS_RbAddNode</a:t>
            </a:r>
            <a:r>
              <a:rPr lang="zh-CN" altLang="en-US" sz="1400" dirty="0"/>
              <a:t>，先将线性区间强制转换为红黑树节点类型，然后调用红黑树插入节点函数</a:t>
            </a:r>
            <a:r>
              <a:rPr lang="en-US" altLang="zh-CN" sz="1400" dirty="0" err="1"/>
              <a:t>LOS_RbAddNode</a:t>
            </a:r>
            <a:r>
              <a:rPr lang="en-US" altLang="zh-CN" sz="1400" dirty="0"/>
              <a:t>,</a:t>
            </a:r>
            <a:r>
              <a:rPr lang="zh-CN" altLang="en-US" sz="1400" dirty="0"/>
              <a:t>如果插入节点失败，则打印地址空间信息。</a:t>
            </a:r>
          </a:p>
        </p:txBody>
      </p:sp>
      <p:pic>
        <p:nvPicPr>
          <p:cNvPr id="21" name="图片 20"/>
          <p:cNvPicPr>
            <a:picLocks noChangeAspect="1"/>
          </p:cNvPicPr>
          <p:nvPr/>
        </p:nvPicPr>
        <p:blipFill>
          <a:blip r:embed="rId3"/>
          <a:stretch>
            <a:fillRect/>
          </a:stretch>
        </p:blipFill>
        <p:spPr>
          <a:xfrm>
            <a:off x="606820" y="1411715"/>
            <a:ext cx="6439346" cy="1304965"/>
          </a:xfrm>
          <a:prstGeom prst="rect">
            <a:avLst/>
          </a:prstGeom>
        </p:spPr>
      </p:pic>
      <p:pic>
        <p:nvPicPr>
          <p:cNvPr id="23" name="图片 22"/>
          <p:cNvPicPr>
            <a:picLocks noChangeAspect="1"/>
          </p:cNvPicPr>
          <p:nvPr/>
        </p:nvPicPr>
        <p:blipFill>
          <a:blip r:embed="rId4"/>
          <a:stretch>
            <a:fillRect/>
          </a:stretch>
        </p:blipFill>
        <p:spPr>
          <a:xfrm>
            <a:off x="607455" y="2913912"/>
            <a:ext cx="4902452" cy="3486329"/>
          </a:xfrm>
          <a:prstGeom prst="rect">
            <a:avLst/>
          </a:prstGeom>
        </p:spPr>
      </p:pic>
      <p:sp>
        <p:nvSpPr>
          <p:cNvPr id="24" name="文本框 23"/>
          <p:cNvSpPr txBox="1"/>
          <p:nvPr/>
        </p:nvSpPr>
        <p:spPr>
          <a:xfrm>
            <a:off x="6096000" y="4443212"/>
            <a:ext cx="4314422" cy="1169551"/>
          </a:xfrm>
          <a:prstGeom prst="rect">
            <a:avLst/>
          </a:prstGeom>
          <a:noFill/>
        </p:spPr>
        <p:txBody>
          <a:bodyPr wrap="square" rtlCol="0">
            <a:spAutoFit/>
          </a:bodyPr>
          <a:lstStyle/>
          <a:p>
            <a:r>
              <a:rPr lang="zh-CN" altLang="en-US" sz="1400" dirty="0"/>
              <a:t>①首先获得节点的信息；</a:t>
            </a:r>
            <a:endParaRPr lang="en-US" altLang="zh-CN" sz="1400" dirty="0"/>
          </a:p>
          <a:p>
            <a:r>
              <a:rPr lang="zh-CN" altLang="en-US" sz="1400" dirty="0"/>
              <a:t>②调用</a:t>
            </a:r>
            <a:r>
              <a:rPr lang="en-US" altLang="zh-CN" sz="1400" dirty="0" err="1"/>
              <a:t>LOS_RbGetNode</a:t>
            </a:r>
            <a:r>
              <a:rPr lang="en-US" altLang="zh-CN" sz="1400" dirty="0"/>
              <a:t>()</a:t>
            </a:r>
            <a:r>
              <a:rPr lang="zh-CN" altLang="en-US" sz="1400" dirty="0"/>
              <a:t>遍历红黑树，判断节点是否存在于红黑树中，如果节点在红黑树中则返回</a:t>
            </a:r>
            <a:r>
              <a:rPr lang="en-US" altLang="zh-CN" sz="1400" dirty="0"/>
              <a:t>false</a:t>
            </a:r>
            <a:r>
              <a:rPr lang="zh-CN" altLang="en-US" sz="1400" dirty="0"/>
              <a:t>，否则调用</a:t>
            </a:r>
            <a:r>
              <a:rPr lang="en-US" altLang="zh-CN" sz="1400" dirty="0" err="1"/>
              <a:t>LOS_RbInsertOneNodeProcess</a:t>
            </a:r>
            <a:r>
              <a:rPr lang="en-US" altLang="zh-CN" sz="1400" dirty="0"/>
              <a:t>()</a:t>
            </a:r>
            <a:r>
              <a:rPr lang="zh-CN" altLang="en-US" sz="1400" dirty="0"/>
              <a:t>插入节点到最后遍历得到的节点</a:t>
            </a:r>
            <a:r>
              <a:rPr lang="en-US" altLang="zh-CN" sz="1400" dirty="0" err="1"/>
              <a:t>pstX</a:t>
            </a:r>
            <a:r>
              <a:rPr lang="zh-CN" altLang="en-US" sz="1400" dirty="0"/>
              <a:t>后面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00281" y="215672"/>
            <a:ext cx="4277103" cy="495905"/>
          </a:xfrm>
          <a:prstGeom prst="rect">
            <a:avLst/>
          </a:prstGeom>
        </p:spPr>
        <p:txBody>
          <a:bodyPr wrap="square">
            <a:spAutoFit/>
          </a:bodyPr>
          <a:lstStyle/>
          <a:p>
            <a:pPr algn="just">
              <a:lnSpc>
                <a:spcPct val="120000"/>
              </a:lnSpc>
            </a:pPr>
            <a:r>
              <a:rPr lang="zh-CN" altLang="en-US" sz="2400" dirty="0"/>
              <a:t>把地址线性区间插入到红黑树</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4" name="文本框 23"/>
          <p:cNvSpPr txBox="1"/>
          <p:nvPr/>
        </p:nvSpPr>
        <p:spPr>
          <a:xfrm>
            <a:off x="7930050" y="1581187"/>
            <a:ext cx="2807594" cy="3539430"/>
          </a:xfrm>
          <a:prstGeom prst="rect">
            <a:avLst/>
          </a:prstGeom>
          <a:noFill/>
        </p:spPr>
        <p:txBody>
          <a:bodyPr wrap="square" rtlCol="0">
            <a:spAutoFit/>
          </a:bodyPr>
          <a:lstStyle/>
          <a:p>
            <a:r>
              <a:rPr lang="zh-CN" altLang="en-US" sz="1400" dirty="0"/>
              <a:t>①首先初始化要插入的节点，将它的颜色置为红色，将它的左右孩子都置为叶子节点。</a:t>
            </a:r>
            <a:endParaRPr lang="en-US" altLang="zh-CN" sz="1400" dirty="0"/>
          </a:p>
          <a:p>
            <a:r>
              <a:rPr lang="zh-CN" altLang="en-US" sz="1400" dirty="0"/>
              <a:t>②如果要插入的新节点的父节点为空，则新节点为根节点</a:t>
            </a:r>
            <a:endParaRPr lang="en-US" altLang="zh-CN" sz="1400" dirty="0"/>
          </a:p>
          <a:p>
            <a:r>
              <a:rPr lang="zh-CN" altLang="en-US" sz="1400" dirty="0"/>
              <a:t>③否则比较父节点和新节点的值，如果新节点小于父节点，则将新节点作为父节点的左孩子</a:t>
            </a:r>
            <a:endParaRPr lang="en-US" altLang="zh-CN" sz="1400" dirty="0"/>
          </a:p>
          <a:p>
            <a:r>
              <a:rPr lang="zh-CN" altLang="en-US" sz="1400" dirty="0"/>
              <a:t>④否则作为右孩子插入到红黑树中。</a:t>
            </a:r>
            <a:endParaRPr lang="en-US" altLang="zh-CN" sz="1400" dirty="0"/>
          </a:p>
          <a:p>
            <a:r>
              <a:rPr lang="zh-CN" altLang="en-US" sz="1400" dirty="0"/>
              <a:t>⑤最后调用</a:t>
            </a:r>
            <a:r>
              <a:rPr lang="en-US" altLang="zh-CN" sz="1400" dirty="0" err="1"/>
              <a:t>OsRbInsertNodeFixup</a:t>
            </a:r>
            <a:r>
              <a:rPr lang="zh-CN" altLang="en-US" sz="1400" dirty="0"/>
              <a:t>函数调整红黑树，让红黑树满足红色节点不相连，且对于从根节点达到每个叶子节点的路径所包含的黑色节点个数一样。</a:t>
            </a:r>
          </a:p>
        </p:txBody>
      </p:sp>
      <p:pic>
        <p:nvPicPr>
          <p:cNvPr id="3" name="图片 2"/>
          <p:cNvPicPr>
            <a:picLocks noChangeAspect="1"/>
          </p:cNvPicPr>
          <p:nvPr/>
        </p:nvPicPr>
        <p:blipFill>
          <a:blip r:embed="rId3"/>
          <a:stretch>
            <a:fillRect/>
          </a:stretch>
        </p:blipFill>
        <p:spPr>
          <a:xfrm>
            <a:off x="284480" y="1523365"/>
            <a:ext cx="7202805" cy="3655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8778" y="182542"/>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红黑树插入节点调整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文本框 1"/>
          <p:cNvSpPr txBox="1"/>
          <p:nvPr/>
        </p:nvSpPr>
        <p:spPr>
          <a:xfrm>
            <a:off x="8041005" y="1142365"/>
            <a:ext cx="4072255" cy="5354320"/>
          </a:xfrm>
          <a:prstGeom prst="rect">
            <a:avLst/>
          </a:prstGeom>
          <a:noFill/>
        </p:spPr>
        <p:txBody>
          <a:bodyPr wrap="square" rtlCol="0">
            <a:spAutoFit/>
          </a:bodyPr>
          <a:lstStyle/>
          <a:p>
            <a:r>
              <a:rPr lang="zh-CN" altLang="en-US" dirty="0"/>
              <a:t>因为新节点的默认颜色是红色，如果其父亲节点的颜色是黑色，则没有违反红黑树任何性质，则不需要调整；</a:t>
            </a:r>
            <a:endParaRPr lang="en-US" altLang="zh-CN" dirty="0"/>
          </a:p>
          <a:p>
            <a:r>
              <a:rPr lang="zh-CN" altLang="en-US" dirty="0"/>
              <a:t>当新插入节点的父亲节点颜色为红色时，就违反了性质三不能有连在一起的红色节点，此时需要对红黑树分情况来讨论。</a:t>
            </a:r>
            <a:endParaRPr lang="en-US" altLang="zh-CN" dirty="0"/>
          </a:p>
          <a:p>
            <a:r>
              <a:rPr lang="zh-CN" altLang="en-US" dirty="0"/>
              <a:t>在鸿蒙中是先根据父节点是祖父节点的左孩子还是右孩子进行分类，再细化成三种情况。所以共有六种情况：</a:t>
            </a:r>
            <a:r>
              <a:rPr lang="zh-CN" altLang="en-US" dirty="0">
                <a:solidFill>
                  <a:srgbClr val="FF0000"/>
                </a:solidFill>
                <a:latin typeface="-apple-system"/>
              </a:rPr>
              <a:t>前提条件</a:t>
            </a:r>
            <a:r>
              <a:rPr lang="zh-CN" altLang="en-US" b="0" i="0" dirty="0">
                <a:solidFill>
                  <a:srgbClr val="FF0000"/>
                </a:solidFill>
                <a:effectLst/>
                <a:latin typeface="-apple-system"/>
              </a:rPr>
              <a:t>父节点是红色</a:t>
            </a:r>
            <a:endParaRPr lang="en-US" altLang="zh-CN" b="0" i="0" dirty="0">
              <a:solidFill>
                <a:srgbClr val="FF0000"/>
              </a:solidFill>
              <a:effectLst/>
              <a:latin typeface="-apple-system"/>
            </a:endParaRPr>
          </a:p>
          <a:p>
            <a:r>
              <a:rPr lang="zh-CN" altLang="en-US" dirty="0">
                <a:solidFill>
                  <a:srgbClr val="FF0000"/>
                </a:solidFill>
                <a:latin typeface="-apple-system"/>
              </a:rPr>
              <a:t>一、</a:t>
            </a:r>
            <a:r>
              <a:rPr lang="en-US" altLang="zh-CN" b="0" i="0" dirty="0">
                <a:solidFill>
                  <a:srgbClr val="FF0000"/>
                </a:solidFill>
                <a:effectLst/>
                <a:latin typeface="-apple-system"/>
              </a:rPr>
              <a:t> </a:t>
            </a:r>
            <a:r>
              <a:rPr lang="zh-CN" altLang="en-US" b="0" i="0" dirty="0">
                <a:solidFill>
                  <a:srgbClr val="FF0000"/>
                </a:solidFill>
                <a:effectLst/>
                <a:latin typeface="-apple-system"/>
              </a:rPr>
              <a:t>父节点是祖父节点左节点</a:t>
            </a:r>
            <a:endParaRPr lang="en-US" altLang="zh-CN" dirty="0"/>
          </a:p>
          <a:p>
            <a:r>
              <a:rPr lang="zh-CN" altLang="en-US" dirty="0"/>
              <a:t>①</a:t>
            </a:r>
            <a:r>
              <a:rPr lang="zh-CN" altLang="en-US" b="0" i="0" dirty="0">
                <a:effectLst/>
                <a:latin typeface="-apple-system"/>
              </a:rPr>
              <a:t>叔节点为红色</a:t>
            </a:r>
            <a:endParaRPr lang="en-US" altLang="zh-CN" b="0" i="0" dirty="0">
              <a:effectLst/>
              <a:latin typeface="-apple-system"/>
            </a:endParaRPr>
          </a:p>
          <a:p>
            <a:r>
              <a:rPr lang="zh-CN" altLang="en-US" dirty="0">
                <a:latin typeface="-apple-system"/>
              </a:rPr>
              <a:t>②</a:t>
            </a:r>
            <a:r>
              <a:rPr lang="zh-CN" altLang="en-US" b="0" i="0" dirty="0">
                <a:effectLst/>
                <a:latin typeface="-apple-system"/>
              </a:rPr>
              <a:t>叔节点为黑色，</a:t>
            </a:r>
            <a:r>
              <a:rPr lang="en-US" altLang="zh-CN" b="0" i="0" dirty="0">
                <a:effectLst/>
                <a:latin typeface="-apple-system"/>
              </a:rPr>
              <a:t>X</a:t>
            </a:r>
            <a:r>
              <a:rPr lang="zh-CN" altLang="en-US" b="0" i="0" dirty="0">
                <a:effectLst/>
                <a:latin typeface="-apple-system"/>
              </a:rPr>
              <a:t>作为右节点插入</a:t>
            </a:r>
            <a:endParaRPr lang="en-US" altLang="zh-CN" b="0" i="0" dirty="0">
              <a:effectLst/>
              <a:latin typeface="-apple-system"/>
            </a:endParaRPr>
          </a:p>
          <a:p>
            <a:r>
              <a:rPr lang="zh-CN" altLang="en-US" dirty="0">
                <a:latin typeface="-apple-system"/>
              </a:rPr>
              <a:t>③</a:t>
            </a:r>
            <a:r>
              <a:rPr lang="zh-CN" altLang="en-US" b="0" i="0" dirty="0">
                <a:effectLst/>
                <a:latin typeface="-apple-system"/>
              </a:rPr>
              <a:t>叔节点为黑色，</a:t>
            </a:r>
            <a:r>
              <a:rPr lang="en-US" altLang="zh-CN" b="0" i="0" dirty="0">
                <a:effectLst/>
                <a:latin typeface="-apple-system"/>
              </a:rPr>
              <a:t>X</a:t>
            </a:r>
            <a:r>
              <a:rPr lang="zh-CN" altLang="en-US" b="0" i="0" dirty="0">
                <a:effectLst/>
                <a:latin typeface="-apple-system"/>
              </a:rPr>
              <a:t>作为左节点插入</a:t>
            </a:r>
            <a:endParaRPr lang="en-US" altLang="zh-CN" b="0" i="0" dirty="0">
              <a:effectLst/>
              <a:latin typeface="-apple-system"/>
            </a:endParaRPr>
          </a:p>
          <a:p>
            <a:r>
              <a:rPr lang="zh-CN" altLang="en-US" dirty="0">
                <a:solidFill>
                  <a:srgbClr val="FF0000"/>
                </a:solidFill>
                <a:latin typeface="-apple-system"/>
              </a:rPr>
              <a:t>二、</a:t>
            </a:r>
            <a:r>
              <a:rPr lang="zh-CN" altLang="en-US" b="0" i="0" dirty="0">
                <a:solidFill>
                  <a:srgbClr val="FF0000"/>
                </a:solidFill>
                <a:effectLst/>
                <a:latin typeface="-apple-system"/>
              </a:rPr>
              <a:t>父节点是祖父节点的右节点</a:t>
            </a:r>
            <a:endParaRPr lang="en-US" altLang="zh-CN" b="0" i="0" dirty="0">
              <a:solidFill>
                <a:srgbClr val="FF0000"/>
              </a:solidFill>
              <a:effectLst/>
              <a:latin typeface="-apple-system"/>
            </a:endParaRPr>
          </a:p>
          <a:p>
            <a:r>
              <a:rPr lang="zh-CN" altLang="en-US" b="0" i="0" dirty="0">
                <a:effectLst/>
                <a:latin typeface="-apple-system"/>
              </a:rPr>
              <a:t>④叔节点为红色。</a:t>
            </a:r>
            <a:endParaRPr lang="en-US" altLang="zh-CN" b="0" i="0" dirty="0">
              <a:effectLst/>
              <a:latin typeface="-apple-system"/>
            </a:endParaRPr>
          </a:p>
          <a:p>
            <a:r>
              <a:rPr lang="zh-CN" altLang="en-US" b="0" i="0" dirty="0">
                <a:effectLst/>
                <a:latin typeface="-apple-system"/>
              </a:rPr>
              <a:t>⑤叔节点为黑色</a:t>
            </a:r>
            <a:r>
              <a:rPr lang="en-US" altLang="zh-CN" b="0" i="0" dirty="0">
                <a:effectLst/>
                <a:latin typeface="-apple-system"/>
              </a:rPr>
              <a:t>, X</a:t>
            </a:r>
            <a:r>
              <a:rPr lang="zh-CN" altLang="en-US" b="0" i="0" dirty="0">
                <a:effectLst/>
                <a:latin typeface="-apple-system"/>
              </a:rPr>
              <a:t>作为左节点插入</a:t>
            </a:r>
            <a:endParaRPr lang="en-US" altLang="zh-CN" b="0" i="0" dirty="0">
              <a:effectLst/>
              <a:latin typeface="-apple-system"/>
            </a:endParaRPr>
          </a:p>
          <a:p>
            <a:r>
              <a:rPr lang="zh-CN" altLang="en-US" dirty="0"/>
              <a:t>⑥</a:t>
            </a:r>
            <a:r>
              <a:rPr lang="zh-CN" altLang="en-US" b="0" i="0" dirty="0">
                <a:effectLst/>
                <a:latin typeface="-apple-system"/>
              </a:rPr>
              <a:t>叔节点为黑色</a:t>
            </a:r>
            <a:r>
              <a:rPr lang="en-US" altLang="zh-CN" b="0" i="0" dirty="0">
                <a:effectLst/>
                <a:latin typeface="-apple-system"/>
              </a:rPr>
              <a:t> ,X</a:t>
            </a:r>
            <a:r>
              <a:rPr lang="zh-CN" altLang="en-US" b="0" i="0" dirty="0">
                <a:effectLst/>
                <a:latin typeface="-apple-system"/>
              </a:rPr>
              <a:t>作为右节点插入</a:t>
            </a:r>
            <a:r>
              <a:rPr lang="zh-CN" altLang="en-US" b="0" i="0" dirty="0">
                <a:solidFill>
                  <a:srgbClr val="C00000"/>
                </a:solidFill>
                <a:effectLst/>
                <a:latin typeface="-apple-system"/>
              </a:rPr>
              <a:t>其中</a:t>
            </a:r>
            <a:r>
              <a:rPr lang="zh-CN" altLang="en-US" dirty="0">
                <a:solidFill>
                  <a:srgbClr val="C00000"/>
                </a:solidFill>
                <a:latin typeface="-apple-system"/>
              </a:rPr>
              <a:t>②可以转变为③，⑤可以转变为⑥</a:t>
            </a:r>
            <a:endParaRPr lang="en-US" altLang="zh-CN" b="0" i="0" dirty="0">
              <a:solidFill>
                <a:srgbClr val="C00000"/>
              </a:solidFill>
              <a:effectLst/>
              <a:latin typeface="-apple-system"/>
            </a:endParaRPr>
          </a:p>
        </p:txBody>
      </p:sp>
      <p:pic>
        <p:nvPicPr>
          <p:cNvPr id="5" name="图片 4"/>
          <p:cNvPicPr>
            <a:picLocks noChangeAspect="1"/>
          </p:cNvPicPr>
          <p:nvPr/>
        </p:nvPicPr>
        <p:blipFill>
          <a:blip r:embed="rId3"/>
          <a:stretch>
            <a:fillRect/>
          </a:stretch>
        </p:blipFill>
        <p:spPr>
          <a:xfrm>
            <a:off x="83185" y="1188720"/>
            <a:ext cx="4389120" cy="5570855"/>
          </a:xfrm>
          <a:prstGeom prst="rect">
            <a:avLst/>
          </a:prstGeom>
        </p:spPr>
      </p:pic>
      <p:pic>
        <p:nvPicPr>
          <p:cNvPr id="8" name="图片 7"/>
          <p:cNvPicPr>
            <a:picLocks noChangeAspect="1"/>
          </p:cNvPicPr>
          <p:nvPr/>
        </p:nvPicPr>
        <p:blipFill>
          <a:blip r:embed="rId4"/>
          <a:stretch>
            <a:fillRect/>
          </a:stretch>
        </p:blipFill>
        <p:spPr>
          <a:xfrm>
            <a:off x="4518015" y="1188929"/>
            <a:ext cx="3488591" cy="32526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05620" y="646368"/>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红黑树插入节点调整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8" name="文本框 37"/>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39" name="直接连接符 38"/>
          <p:cNvCxnSpPr/>
          <p:nvPr/>
        </p:nvCxnSpPr>
        <p:spPr>
          <a:xfrm flipH="1">
            <a:off x="1004153" y="646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65676" y="338772"/>
            <a:ext cx="6061577" cy="2862322"/>
          </a:xfrm>
          <a:prstGeom prst="rect">
            <a:avLst/>
          </a:prstGeom>
          <a:noFill/>
        </p:spPr>
        <p:txBody>
          <a:bodyPr wrap="square" rtlCol="0">
            <a:spAutoFit/>
          </a:bodyPr>
          <a:lstStyle/>
          <a:p>
            <a:r>
              <a:rPr lang="zh-CN" altLang="en-US" dirty="0">
                <a:solidFill>
                  <a:srgbClr val="FF0000"/>
                </a:solidFill>
                <a:latin typeface="-apple-system"/>
              </a:rPr>
              <a:t>一、</a:t>
            </a:r>
            <a:r>
              <a:rPr lang="en-US" altLang="zh-CN" b="0" i="0" dirty="0">
                <a:solidFill>
                  <a:srgbClr val="FF0000"/>
                </a:solidFill>
                <a:effectLst/>
                <a:latin typeface="-apple-system"/>
              </a:rPr>
              <a:t> </a:t>
            </a:r>
            <a:r>
              <a:rPr lang="zh-CN" altLang="en-US" b="0" i="0" dirty="0">
                <a:solidFill>
                  <a:srgbClr val="FF0000"/>
                </a:solidFill>
                <a:effectLst/>
                <a:latin typeface="-apple-system"/>
              </a:rPr>
              <a:t>父节点是祖父节点左节点</a:t>
            </a:r>
            <a:endParaRPr lang="en-US" altLang="zh-CN" dirty="0"/>
          </a:p>
          <a:p>
            <a:r>
              <a:rPr lang="zh-CN" altLang="en-US" dirty="0"/>
              <a:t>①</a:t>
            </a:r>
            <a:r>
              <a:rPr lang="zh-CN" altLang="en-US" b="0" i="0" dirty="0">
                <a:effectLst/>
                <a:latin typeface="-apple-system"/>
              </a:rPr>
              <a:t>叔节点为红色</a:t>
            </a:r>
            <a:endParaRPr lang="en-US" altLang="zh-CN" b="0" i="0" dirty="0">
              <a:effectLst/>
              <a:latin typeface="-apple-system"/>
            </a:endParaRPr>
          </a:p>
          <a:p>
            <a:r>
              <a:rPr lang="zh-CN" altLang="en-US" dirty="0">
                <a:latin typeface="-apple-system"/>
              </a:rPr>
              <a:t>为了让该以 </a:t>
            </a:r>
            <a:r>
              <a:rPr lang="en-US" altLang="zh-CN" dirty="0">
                <a:latin typeface="-apple-system"/>
              </a:rPr>
              <a:t>g </a:t>
            </a:r>
            <a:r>
              <a:rPr lang="zh-CN" altLang="en-US" dirty="0">
                <a:latin typeface="-apple-system"/>
              </a:rPr>
              <a:t>为根的子树不存在连续的红色结点，并且不增加路径上的黑色结点，我们让 </a:t>
            </a:r>
            <a:r>
              <a:rPr lang="en-US" altLang="zh-CN" dirty="0">
                <a:latin typeface="-apple-system"/>
              </a:rPr>
              <a:t>g </a:t>
            </a:r>
            <a:r>
              <a:rPr lang="zh-CN" altLang="en-US" dirty="0">
                <a:latin typeface="-apple-system"/>
              </a:rPr>
              <a:t>的颜色变红，让 </a:t>
            </a:r>
            <a:r>
              <a:rPr lang="en-US" altLang="zh-CN" dirty="0">
                <a:latin typeface="-apple-system"/>
              </a:rPr>
              <a:t>u </a:t>
            </a:r>
            <a:r>
              <a:rPr lang="zh-CN" altLang="en-US" dirty="0">
                <a:latin typeface="-apple-system"/>
              </a:rPr>
              <a:t>和 </a:t>
            </a:r>
            <a:r>
              <a:rPr lang="en-US" altLang="zh-CN" dirty="0">
                <a:latin typeface="-apple-system"/>
              </a:rPr>
              <a:t>p </a:t>
            </a:r>
            <a:r>
              <a:rPr lang="zh-CN" altLang="en-US" dirty="0">
                <a:latin typeface="-apple-system"/>
              </a:rPr>
              <a:t>的颜色变黑，各路径上黑色结点数量没变，以此达到红黑树的性质</a:t>
            </a:r>
          </a:p>
          <a:p>
            <a:pPr>
              <a:buFont typeface="+mj-lt"/>
              <a:buAutoNum type="arabicPeriod"/>
            </a:pPr>
            <a:r>
              <a:rPr lang="zh-CN" altLang="en-US" dirty="0">
                <a:latin typeface="-apple-system"/>
              </a:rPr>
              <a:t>因为 </a:t>
            </a:r>
            <a:r>
              <a:rPr lang="en-US" altLang="zh-CN" dirty="0">
                <a:latin typeface="-apple-system"/>
              </a:rPr>
              <a:t>p </a:t>
            </a:r>
            <a:r>
              <a:rPr lang="zh-CN" altLang="en-US" dirty="0">
                <a:latin typeface="-apple-system"/>
              </a:rPr>
              <a:t>和 </a:t>
            </a:r>
            <a:r>
              <a:rPr lang="en-US" altLang="zh-CN" dirty="0">
                <a:latin typeface="-apple-system"/>
              </a:rPr>
              <a:t>y </a:t>
            </a:r>
            <a:r>
              <a:rPr lang="zh-CN" altLang="en-US" dirty="0">
                <a:latin typeface="-apple-system"/>
              </a:rPr>
              <a:t>的颜色变黑，对其子树没有影响，但是 </a:t>
            </a:r>
            <a:r>
              <a:rPr lang="en-US" altLang="zh-CN" dirty="0">
                <a:latin typeface="-apple-system"/>
              </a:rPr>
              <a:t>g </a:t>
            </a:r>
            <a:r>
              <a:rPr lang="zh-CN" altLang="en-US" dirty="0">
                <a:latin typeface="-apple-system"/>
              </a:rPr>
              <a:t>的颜色变红，可能存在影响，需要继续向上判断，把</a:t>
            </a:r>
            <a:r>
              <a:rPr lang="en-US" altLang="zh-CN" dirty="0">
                <a:latin typeface="-apple-system"/>
              </a:rPr>
              <a:t>g</a:t>
            </a:r>
            <a:r>
              <a:rPr lang="zh-CN" altLang="en-US" dirty="0">
                <a:latin typeface="-apple-system"/>
              </a:rPr>
              <a:t>当成</a:t>
            </a:r>
            <a:r>
              <a:rPr lang="en-US" altLang="zh-CN" dirty="0">
                <a:latin typeface="-apple-system"/>
              </a:rPr>
              <a:t>x</a:t>
            </a:r>
            <a:r>
              <a:rPr lang="zh-CN" altLang="en-US" dirty="0">
                <a:latin typeface="-apple-system"/>
              </a:rPr>
              <a:t>，继续向上调整</a:t>
            </a:r>
          </a:p>
          <a:p>
            <a:endParaRPr lang="zh-CN" altLang="en-US" dirty="0"/>
          </a:p>
        </p:txBody>
      </p:sp>
      <p:pic>
        <p:nvPicPr>
          <p:cNvPr id="5" name="图片 4"/>
          <p:cNvPicPr>
            <a:picLocks noChangeAspect="1"/>
          </p:cNvPicPr>
          <p:nvPr/>
        </p:nvPicPr>
        <p:blipFill>
          <a:blip r:embed="rId3"/>
          <a:stretch>
            <a:fillRect/>
          </a:stretch>
        </p:blipFill>
        <p:spPr>
          <a:xfrm>
            <a:off x="5469816" y="3038743"/>
            <a:ext cx="4277103" cy="1729459"/>
          </a:xfrm>
          <a:prstGeom prst="rect">
            <a:avLst/>
          </a:prstGeom>
        </p:spPr>
      </p:pic>
      <p:pic>
        <p:nvPicPr>
          <p:cNvPr id="7" name="图片 6"/>
          <p:cNvPicPr>
            <a:picLocks noChangeAspect="1"/>
          </p:cNvPicPr>
          <p:nvPr/>
        </p:nvPicPr>
        <p:blipFill>
          <a:blip r:embed="rId4"/>
          <a:stretch>
            <a:fillRect/>
          </a:stretch>
        </p:blipFill>
        <p:spPr>
          <a:xfrm>
            <a:off x="5469890" y="4897755"/>
            <a:ext cx="4276725" cy="1840230"/>
          </a:xfrm>
          <a:prstGeom prst="rect">
            <a:avLst/>
          </a:prstGeom>
        </p:spPr>
      </p:pic>
      <p:pic>
        <p:nvPicPr>
          <p:cNvPr id="9" name="图片 8"/>
          <p:cNvPicPr>
            <a:picLocks noChangeAspect="1"/>
          </p:cNvPicPr>
          <p:nvPr/>
        </p:nvPicPr>
        <p:blipFill>
          <a:blip r:embed="rId5"/>
          <a:stretch>
            <a:fillRect/>
          </a:stretch>
        </p:blipFill>
        <p:spPr>
          <a:xfrm>
            <a:off x="258445" y="1228725"/>
            <a:ext cx="4340860" cy="5509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 calcmode="lin" valueType="num">
                                      <p:cBhvr>
                                        <p:cTn id="9" dur="1000" fill="hold"/>
                                        <p:tgtEl>
                                          <p:spTgt spid="39"/>
                                        </p:tgtEl>
                                        <p:attrNameLst>
                                          <p:attrName>style.rotation</p:attrName>
                                        </p:attrNameLst>
                                      </p:cBhvr>
                                      <p:tavLst>
                                        <p:tav tm="0">
                                          <p:val>
                                            <p:fltVal val="90"/>
                                          </p:val>
                                        </p:tav>
                                        <p:tav tm="100000">
                                          <p:val>
                                            <p:fltVal val="0"/>
                                          </p:val>
                                        </p:tav>
                                      </p:tavLst>
                                    </p:anim>
                                    <p:animEffect transition="in" filter="fade">
                                      <p:cBhvr>
                                        <p:cTn id="10" dur="1000"/>
                                        <p:tgtEl>
                                          <p:spTgt spid="39"/>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par>
                                <p:cTn id="14" presetID="42" presetClass="path" presetSubtype="0" decel="30000" fill="hold" grpId="1" nodeType="withEffect">
                                  <p:stCondLst>
                                    <p:cond delay="250"/>
                                  </p:stCondLst>
                                  <p:childTnLst>
                                    <p:animMotion origin="layout" path="M -2.08333E-6 -4.81481E-6 L 0.03373 0.04399 " pathEditMode="relative" rAng="0" ptsTypes="AA">
                                      <p:cBhvr>
                                        <p:cTn id="15" dur="750" spd="-100000" fill="hold"/>
                                        <p:tgtEl>
                                          <p:spTgt spid="38"/>
                                        </p:tgtEl>
                                        <p:attrNameLst>
                                          <p:attrName>ppt_x</p:attrName>
                                          <p:attrName>ppt_y</p:attrName>
                                        </p:attrNameLst>
                                      </p:cBhvr>
                                      <p:rCtr x="1680" y="2199"/>
                                    </p:animMotion>
                                  </p:childTnLst>
                                </p:cTn>
                              </p:par>
                              <p:par>
                                <p:cTn id="16" presetID="10" presetClass="entr" presetSubtype="0" fill="hold" grpId="0" nodeType="withEffect">
                                  <p:stCondLst>
                                    <p:cond delay="10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8" grpId="0"/>
      <p:bldP spid="38"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80403" y="202420"/>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红黑树插入节点调整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文本框 1"/>
          <p:cNvSpPr txBox="1"/>
          <p:nvPr/>
        </p:nvSpPr>
        <p:spPr>
          <a:xfrm>
            <a:off x="5705140" y="1080712"/>
            <a:ext cx="5149515" cy="646331"/>
          </a:xfrm>
          <a:prstGeom prst="rect">
            <a:avLst/>
          </a:prstGeom>
          <a:noFill/>
        </p:spPr>
        <p:txBody>
          <a:bodyPr wrap="square" rtlCol="0">
            <a:spAutoFit/>
          </a:bodyPr>
          <a:lstStyle/>
          <a:p>
            <a:r>
              <a:rPr lang="zh-CN" altLang="en-US" dirty="0">
                <a:solidFill>
                  <a:srgbClr val="FF0000"/>
                </a:solidFill>
                <a:latin typeface="-apple-system"/>
              </a:rPr>
              <a:t>一、</a:t>
            </a:r>
            <a:r>
              <a:rPr lang="en-US" altLang="zh-CN" b="0" i="0" dirty="0">
                <a:solidFill>
                  <a:srgbClr val="FF0000"/>
                </a:solidFill>
                <a:effectLst/>
                <a:latin typeface="-apple-system"/>
              </a:rPr>
              <a:t> </a:t>
            </a:r>
            <a:r>
              <a:rPr lang="zh-CN" altLang="en-US" b="0" i="0" dirty="0">
                <a:solidFill>
                  <a:srgbClr val="FF0000"/>
                </a:solidFill>
                <a:effectLst/>
                <a:latin typeface="-apple-system"/>
              </a:rPr>
              <a:t>父节点是祖父节点左节点</a:t>
            </a:r>
            <a:endParaRPr lang="en-US" altLang="zh-CN" dirty="0"/>
          </a:p>
          <a:p>
            <a:r>
              <a:rPr lang="zh-CN" altLang="en-US" dirty="0">
                <a:latin typeface="-apple-system"/>
              </a:rPr>
              <a:t>②</a:t>
            </a:r>
            <a:r>
              <a:rPr lang="zh-CN" altLang="en-US" b="0" i="0" dirty="0">
                <a:effectLst/>
                <a:latin typeface="-apple-system"/>
              </a:rPr>
              <a:t>叔节点为黑色，</a:t>
            </a:r>
            <a:r>
              <a:rPr lang="en-US" altLang="zh-CN" b="0" i="0" dirty="0">
                <a:effectLst/>
                <a:latin typeface="-apple-system"/>
              </a:rPr>
              <a:t>X</a:t>
            </a:r>
            <a:r>
              <a:rPr lang="zh-CN" altLang="en-US" b="0" i="0" dirty="0">
                <a:effectLst/>
                <a:latin typeface="-apple-system"/>
              </a:rPr>
              <a:t>作为右节点插入</a:t>
            </a:r>
            <a:endParaRPr lang="en-US" altLang="zh-CN" b="0" i="0" dirty="0">
              <a:effectLst/>
              <a:latin typeface="-apple-system"/>
            </a:endParaRPr>
          </a:p>
        </p:txBody>
      </p:sp>
      <p:pic>
        <p:nvPicPr>
          <p:cNvPr id="7" name="图片 6"/>
          <p:cNvPicPr>
            <a:picLocks noChangeAspect="1"/>
          </p:cNvPicPr>
          <p:nvPr/>
        </p:nvPicPr>
        <p:blipFill>
          <a:blip r:embed="rId3"/>
          <a:stretch>
            <a:fillRect/>
          </a:stretch>
        </p:blipFill>
        <p:spPr>
          <a:xfrm>
            <a:off x="5782725" y="1910993"/>
            <a:ext cx="3518081" cy="4470630"/>
          </a:xfrm>
          <a:prstGeom prst="rect">
            <a:avLst/>
          </a:prstGeom>
        </p:spPr>
      </p:pic>
      <p:pic>
        <p:nvPicPr>
          <p:cNvPr id="3" name="图片 2"/>
          <p:cNvPicPr>
            <a:picLocks noChangeAspect="1"/>
          </p:cNvPicPr>
          <p:nvPr/>
        </p:nvPicPr>
        <p:blipFill>
          <a:blip r:embed="rId4"/>
          <a:stretch>
            <a:fillRect/>
          </a:stretch>
        </p:blipFill>
        <p:spPr>
          <a:xfrm>
            <a:off x="258445" y="1234440"/>
            <a:ext cx="4338320" cy="5506720"/>
          </a:xfrm>
          <a:prstGeom prst="rect">
            <a:avLst/>
          </a:prstGeom>
        </p:spPr>
      </p:pic>
      <p:sp>
        <p:nvSpPr>
          <p:cNvPr id="5" name="矩形 4"/>
          <p:cNvSpPr/>
          <p:nvPr/>
        </p:nvSpPr>
        <p:spPr>
          <a:xfrm>
            <a:off x="7328950" y="3973858"/>
            <a:ext cx="2701949" cy="343759"/>
          </a:xfrm>
          <a:prstGeom prst="rect">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200" dirty="0"/>
              <a:t>此时和情况</a:t>
            </a:r>
            <a:r>
              <a:rPr lang="zh-CN" altLang="en-US" sz="1200" dirty="0">
                <a:latin typeface="-apple-system"/>
              </a:rPr>
              <a:t>③</a:t>
            </a:r>
            <a:r>
              <a:rPr lang="en-US" altLang="zh-CN" sz="1200" b="0" i="0" dirty="0">
                <a:effectLst/>
                <a:latin typeface="-apple-system"/>
              </a:rPr>
              <a:t>X</a:t>
            </a:r>
            <a:r>
              <a:rPr lang="zh-CN" altLang="en-US" sz="1200" b="0" i="0" dirty="0">
                <a:effectLst/>
                <a:latin typeface="-apple-system"/>
              </a:rPr>
              <a:t>作为左</a:t>
            </a:r>
            <a:r>
              <a:rPr lang="zh-CN" altLang="en-US" sz="1200" dirty="0">
                <a:latin typeface="-apple-system"/>
              </a:rPr>
              <a:t>节</a:t>
            </a:r>
            <a:r>
              <a:rPr lang="zh-CN" altLang="en-US" sz="1200" b="0" i="0" dirty="0">
                <a:effectLst/>
                <a:latin typeface="-apple-system"/>
              </a:rPr>
              <a:t>点插入</a:t>
            </a:r>
            <a:r>
              <a:rPr lang="zh-CN" altLang="en-US" sz="1200" dirty="0"/>
              <a:t>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58445" y="129533"/>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红黑树插入节点调整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文本框 1"/>
          <p:cNvSpPr txBox="1"/>
          <p:nvPr/>
        </p:nvSpPr>
        <p:spPr>
          <a:xfrm>
            <a:off x="5536865" y="1299787"/>
            <a:ext cx="5149515" cy="646331"/>
          </a:xfrm>
          <a:prstGeom prst="rect">
            <a:avLst/>
          </a:prstGeom>
          <a:noFill/>
        </p:spPr>
        <p:txBody>
          <a:bodyPr wrap="square" rtlCol="0">
            <a:spAutoFit/>
          </a:bodyPr>
          <a:lstStyle/>
          <a:p>
            <a:r>
              <a:rPr lang="zh-CN" altLang="en-US" dirty="0">
                <a:solidFill>
                  <a:srgbClr val="FF0000"/>
                </a:solidFill>
                <a:latin typeface="-apple-system"/>
              </a:rPr>
              <a:t>一、</a:t>
            </a:r>
            <a:r>
              <a:rPr lang="en-US" altLang="zh-CN" b="0" i="0" dirty="0">
                <a:solidFill>
                  <a:srgbClr val="FF0000"/>
                </a:solidFill>
                <a:effectLst/>
                <a:latin typeface="-apple-system"/>
              </a:rPr>
              <a:t> </a:t>
            </a:r>
            <a:r>
              <a:rPr lang="zh-CN" altLang="en-US" b="0" i="0" dirty="0">
                <a:solidFill>
                  <a:srgbClr val="FF0000"/>
                </a:solidFill>
                <a:effectLst/>
                <a:latin typeface="-apple-system"/>
              </a:rPr>
              <a:t>父节点是祖父节点左节点</a:t>
            </a:r>
            <a:endParaRPr lang="en-US" altLang="zh-CN" dirty="0"/>
          </a:p>
          <a:p>
            <a:r>
              <a:rPr lang="zh-CN" altLang="en-US" b="0" i="0" dirty="0">
                <a:effectLst/>
                <a:latin typeface="-apple-system"/>
              </a:rPr>
              <a:t>③叔节点为黑色，</a:t>
            </a:r>
            <a:r>
              <a:rPr lang="en-US" altLang="zh-CN" b="0" i="0" dirty="0">
                <a:effectLst/>
                <a:latin typeface="-apple-system"/>
              </a:rPr>
              <a:t>X</a:t>
            </a:r>
            <a:r>
              <a:rPr lang="zh-CN" altLang="en-US" b="0" i="0" dirty="0">
                <a:effectLst/>
                <a:latin typeface="-apple-system"/>
              </a:rPr>
              <a:t>作为左节点插入</a:t>
            </a:r>
            <a:endParaRPr lang="en-US" altLang="zh-CN" b="0" i="0" dirty="0">
              <a:effectLst/>
              <a:latin typeface="-apple-system"/>
            </a:endParaRPr>
          </a:p>
        </p:txBody>
      </p:sp>
      <p:pic>
        <p:nvPicPr>
          <p:cNvPr id="5" name="图片 4"/>
          <p:cNvPicPr>
            <a:picLocks noChangeAspect="1"/>
          </p:cNvPicPr>
          <p:nvPr/>
        </p:nvPicPr>
        <p:blipFill>
          <a:blip r:embed="rId3"/>
          <a:stretch>
            <a:fillRect/>
          </a:stretch>
        </p:blipFill>
        <p:spPr>
          <a:xfrm>
            <a:off x="5990659" y="2034492"/>
            <a:ext cx="2489328" cy="4388076"/>
          </a:xfrm>
          <a:prstGeom prst="rect">
            <a:avLst/>
          </a:prstGeom>
        </p:spPr>
      </p:pic>
      <p:pic>
        <p:nvPicPr>
          <p:cNvPr id="6" name="图片 5"/>
          <p:cNvPicPr>
            <a:picLocks noChangeAspect="1"/>
          </p:cNvPicPr>
          <p:nvPr/>
        </p:nvPicPr>
        <p:blipFill>
          <a:blip r:embed="rId4"/>
          <a:stretch>
            <a:fillRect/>
          </a:stretch>
        </p:blipFill>
        <p:spPr>
          <a:xfrm>
            <a:off x="324706" y="923925"/>
            <a:ext cx="4371340" cy="5548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05620" y="646368"/>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红黑树插入节点调整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108" name="组合 107"/>
          <p:cNvGrpSpPr/>
          <p:nvPr/>
        </p:nvGrpSpPr>
        <p:grpSpPr>
          <a:xfrm>
            <a:off x="-15686242" y="-2548786"/>
            <a:ext cx="11344190" cy="9054334"/>
            <a:chOff x="-2284862" y="-420092"/>
            <a:chExt cx="14981576" cy="11957503"/>
          </a:xfr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p:grpSpPr>
        <p:sp>
          <p:nvSpPr>
            <p:cNvPr id="109" name="Freeform 66"/>
            <p:cNvSpPr/>
            <p:nvPr/>
          </p:nvSpPr>
          <p:spPr bwMode="auto">
            <a:xfrm rot="20039755">
              <a:off x="-1406636" y="-215665"/>
              <a:ext cx="14103350" cy="11253788"/>
            </a:xfrm>
            <a:custGeom>
              <a:avLst/>
              <a:gdLst>
                <a:gd name="T0" fmla="*/ 3758 w 3759"/>
                <a:gd name="T1" fmla="*/ 2999 h 2999"/>
                <a:gd name="T2" fmla="*/ 3155 w 3759"/>
                <a:gd name="T3" fmla="*/ 2230 h 2999"/>
                <a:gd name="T4" fmla="*/ 2432 w 3759"/>
                <a:gd name="T5" fmla="*/ 2266 h 2999"/>
                <a:gd name="T6" fmla="*/ 1875 w 3759"/>
                <a:gd name="T7" fmla="*/ 2350 h 2999"/>
                <a:gd name="T8" fmla="*/ 1738 w 3759"/>
                <a:gd name="T9" fmla="*/ 2343 h 2999"/>
                <a:gd name="T10" fmla="*/ 1094 w 3759"/>
                <a:gd name="T11" fmla="*/ 2006 h 2999"/>
                <a:gd name="T12" fmla="*/ 767 w 3759"/>
                <a:gd name="T13" fmla="*/ 1688 h 2999"/>
                <a:gd name="T14" fmla="*/ 679 w 3759"/>
                <a:gd name="T15" fmla="*/ 1598 h 2999"/>
                <a:gd name="T16" fmla="*/ 225 w 3759"/>
                <a:gd name="T17" fmla="*/ 887 h 2999"/>
                <a:gd name="T18" fmla="*/ 62 w 3759"/>
                <a:gd name="T19" fmla="*/ 428 h 2999"/>
                <a:gd name="T20" fmla="*/ 24 w 3759"/>
                <a:gd name="T21" fmla="*/ 0 h 2999"/>
                <a:gd name="T22" fmla="*/ 26 w 3759"/>
                <a:gd name="T23" fmla="*/ 0 h 2999"/>
                <a:gd name="T24" fmla="*/ 227 w 3759"/>
                <a:gd name="T25" fmla="*/ 886 h 2999"/>
                <a:gd name="T26" fmla="*/ 680 w 3759"/>
                <a:gd name="T27" fmla="*/ 1596 h 2999"/>
                <a:gd name="T28" fmla="*/ 768 w 3759"/>
                <a:gd name="T29" fmla="*/ 1687 h 2999"/>
                <a:gd name="T30" fmla="*/ 1095 w 3759"/>
                <a:gd name="T31" fmla="*/ 2005 h 2999"/>
                <a:gd name="T32" fmla="*/ 1738 w 3759"/>
                <a:gd name="T33" fmla="*/ 2341 h 2999"/>
                <a:gd name="T34" fmla="*/ 2431 w 3759"/>
                <a:gd name="T35" fmla="*/ 2264 h 2999"/>
                <a:gd name="T36" fmla="*/ 3155 w 3759"/>
                <a:gd name="T37" fmla="*/ 2228 h 2999"/>
                <a:gd name="T38" fmla="*/ 3475 w 3759"/>
                <a:gd name="T39" fmla="*/ 2463 h 2999"/>
                <a:gd name="T40" fmla="*/ 3759 w 3759"/>
                <a:gd name="T41" fmla="*/ 2998 h 2999"/>
                <a:gd name="T42" fmla="*/ 3758 w 3759"/>
                <a:gd name="T43" fmla="*/ 2999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9" h="2999">
                  <a:moveTo>
                    <a:pt x="3758" y="2999"/>
                  </a:moveTo>
                  <a:cubicBezTo>
                    <a:pt x="3596" y="2562"/>
                    <a:pt x="3404" y="2317"/>
                    <a:pt x="3155" y="2230"/>
                  </a:cubicBezTo>
                  <a:cubicBezTo>
                    <a:pt x="2932" y="2151"/>
                    <a:pt x="2689" y="2207"/>
                    <a:pt x="2432" y="2266"/>
                  </a:cubicBezTo>
                  <a:cubicBezTo>
                    <a:pt x="2251" y="2308"/>
                    <a:pt x="2066" y="2350"/>
                    <a:pt x="1875" y="2350"/>
                  </a:cubicBezTo>
                  <a:cubicBezTo>
                    <a:pt x="1830" y="2350"/>
                    <a:pt x="1784" y="2348"/>
                    <a:pt x="1738" y="2343"/>
                  </a:cubicBezTo>
                  <a:cubicBezTo>
                    <a:pt x="1473" y="2311"/>
                    <a:pt x="1263" y="2155"/>
                    <a:pt x="1094" y="2006"/>
                  </a:cubicBezTo>
                  <a:cubicBezTo>
                    <a:pt x="979" y="1906"/>
                    <a:pt x="871" y="1795"/>
                    <a:pt x="767" y="1688"/>
                  </a:cubicBezTo>
                  <a:cubicBezTo>
                    <a:pt x="738" y="1658"/>
                    <a:pt x="708" y="1628"/>
                    <a:pt x="679" y="1598"/>
                  </a:cubicBezTo>
                  <a:cubicBezTo>
                    <a:pt x="532" y="1449"/>
                    <a:pt x="353" y="1170"/>
                    <a:pt x="225" y="887"/>
                  </a:cubicBezTo>
                  <a:cubicBezTo>
                    <a:pt x="152" y="727"/>
                    <a:pt x="97" y="572"/>
                    <a:pt x="62" y="428"/>
                  </a:cubicBezTo>
                  <a:cubicBezTo>
                    <a:pt x="23" y="266"/>
                    <a:pt x="10" y="122"/>
                    <a:pt x="24" y="0"/>
                  </a:cubicBezTo>
                  <a:cubicBezTo>
                    <a:pt x="26" y="0"/>
                    <a:pt x="26" y="0"/>
                    <a:pt x="26" y="0"/>
                  </a:cubicBezTo>
                  <a:cubicBezTo>
                    <a:pt x="0" y="229"/>
                    <a:pt x="71" y="544"/>
                    <a:pt x="227" y="886"/>
                  </a:cubicBezTo>
                  <a:cubicBezTo>
                    <a:pt x="355" y="1169"/>
                    <a:pt x="533" y="1447"/>
                    <a:pt x="680" y="1596"/>
                  </a:cubicBezTo>
                  <a:cubicBezTo>
                    <a:pt x="710" y="1626"/>
                    <a:pt x="739" y="1657"/>
                    <a:pt x="768" y="1687"/>
                  </a:cubicBezTo>
                  <a:cubicBezTo>
                    <a:pt x="873" y="1794"/>
                    <a:pt x="981" y="1905"/>
                    <a:pt x="1095" y="2005"/>
                  </a:cubicBezTo>
                  <a:cubicBezTo>
                    <a:pt x="1264" y="2153"/>
                    <a:pt x="1473" y="2309"/>
                    <a:pt x="1738" y="2341"/>
                  </a:cubicBezTo>
                  <a:cubicBezTo>
                    <a:pt x="1977" y="2369"/>
                    <a:pt x="2208" y="2316"/>
                    <a:pt x="2431" y="2264"/>
                  </a:cubicBezTo>
                  <a:cubicBezTo>
                    <a:pt x="2689" y="2205"/>
                    <a:pt x="2932" y="2149"/>
                    <a:pt x="3155" y="2228"/>
                  </a:cubicBezTo>
                  <a:cubicBezTo>
                    <a:pt x="3275" y="2270"/>
                    <a:pt x="3379" y="2347"/>
                    <a:pt x="3475" y="2463"/>
                  </a:cubicBezTo>
                  <a:cubicBezTo>
                    <a:pt x="3581" y="2592"/>
                    <a:pt x="3674" y="2767"/>
                    <a:pt x="3759" y="2998"/>
                  </a:cubicBezTo>
                  <a:lnTo>
                    <a:pt x="3758" y="29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7"/>
            <p:cNvSpPr/>
            <p:nvPr/>
          </p:nvSpPr>
          <p:spPr bwMode="auto">
            <a:xfrm rot="20039755">
              <a:off x="-1448446" y="-285626"/>
              <a:ext cx="14074775" cy="11250613"/>
            </a:xfrm>
            <a:custGeom>
              <a:avLst/>
              <a:gdLst>
                <a:gd name="T0" fmla="*/ 3750 w 3751"/>
                <a:gd name="T1" fmla="*/ 2998 h 2998"/>
                <a:gd name="T2" fmla="*/ 3153 w 3751"/>
                <a:gd name="T3" fmla="*/ 2229 h 2998"/>
                <a:gd name="T4" fmla="*/ 2426 w 3751"/>
                <a:gd name="T5" fmla="*/ 2279 h 2998"/>
                <a:gd name="T6" fmla="*/ 1722 w 3751"/>
                <a:gd name="T7" fmla="*/ 2369 h 2998"/>
                <a:gd name="T8" fmla="*/ 1377 w 3751"/>
                <a:gd name="T9" fmla="*/ 2257 h 2998"/>
                <a:gd name="T10" fmla="*/ 1075 w 3751"/>
                <a:gd name="T11" fmla="*/ 2037 h 2998"/>
                <a:gd name="T12" fmla="*/ 727 w 3751"/>
                <a:gd name="T13" fmla="*/ 1688 h 2998"/>
                <a:gd name="T14" fmla="*/ 663 w 3751"/>
                <a:gd name="T15" fmla="*/ 1620 h 2998"/>
                <a:gd name="T16" fmla="*/ 218 w 3751"/>
                <a:gd name="T17" fmla="*/ 893 h 2998"/>
                <a:gd name="T18" fmla="*/ 60 w 3751"/>
                <a:gd name="T19" fmla="*/ 428 h 2998"/>
                <a:gd name="T20" fmla="*/ 28 w 3751"/>
                <a:gd name="T21" fmla="*/ 0 h 2998"/>
                <a:gd name="T22" fmla="*/ 30 w 3751"/>
                <a:gd name="T23" fmla="*/ 0 h 2998"/>
                <a:gd name="T24" fmla="*/ 220 w 3751"/>
                <a:gd name="T25" fmla="*/ 893 h 2998"/>
                <a:gd name="T26" fmla="*/ 665 w 3751"/>
                <a:gd name="T27" fmla="*/ 1619 h 2998"/>
                <a:gd name="T28" fmla="*/ 728 w 3751"/>
                <a:gd name="T29" fmla="*/ 1686 h 2998"/>
                <a:gd name="T30" fmla="*/ 1076 w 3751"/>
                <a:gd name="T31" fmla="*/ 2035 h 2998"/>
                <a:gd name="T32" fmla="*/ 1722 w 3751"/>
                <a:gd name="T33" fmla="*/ 2367 h 2998"/>
                <a:gd name="T34" fmla="*/ 2426 w 3751"/>
                <a:gd name="T35" fmla="*/ 2277 h 2998"/>
                <a:gd name="T36" fmla="*/ 3153 w 3751"/>
                <a:gd name="T37" fmla="*/ 2227 h 2998"/>
                <a:gd name="T38" fmla="*/ 3471 w 3751"/>
                <a:gd name="T39" fmla="*/ 2460 h 2998"/>
                <a:gd name="T40" fmla="*/ 3751 w 3751"/>
                <a:gd name="T41" fmla="*/ 2998 h 2998"/>
                <a:gd name="T42" fmla="*/ 3750 w 3751"/>
                <a:gd name="T43"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1" h="2998">
                  <a:moveTo>
                    <a:pt x="3750" y="2998"/>
                  </a:moveTo>
                  <a:cubicBezTo>
                    <a:pt x="3592" y="2558"/>
                    <a:pt x="3402" y="2314"/>
                    <a:pt x="3153" y="2229"/>
                  </a:cubicBezTo>
                  <a:cubicBezTo>
                    <a:pt x="2930" y="2153"/>
                    <a:pt x="2685" y="2214"/>
                    <a:pt x="2426" y="2279"/>
                  </a:cubicBezTo>
                  <a:cubicBezTo>
                    <a:pt x="2199" y="2336"/>
                    <a:pt x="1965" y="2394"/>
                    <a:pt x="1722" y="2369"/>
                  </a:cubicBezTo>
                  <a:cubicBezTo>
                    <a:pt x="1604" y="2357"/>
                    <a:pt x="1491" y="2320"/>
                    <a:pt x="1377" y="2257"/>
                  </a:cubicBezTo>
                  <a:cubicBezTo>
                    <a:pt x="1282" y="2205"/>
                    <a:pt x="1186" y="2135"/>
                    <a:pt x="1075" y="2037"/>
                  </a:cubicBezTo>
                  <a:cubicBezTo>
                    <a:pt x="952" y="1928"/>
                    <a:pt x="838" y="1806"/>
                    <a:pt x="727" y="1688"/>
                  </a:cubicBezTo>
                  <a:cubicBezTo>
                    <a:pt x="706" y="1665"/>
                    <a:pt x="685" y="1642"/>
                    <a:pt x="663" y="1620"/>
                  </a:cubicBezTo>
                  <a:cubicBezTo>
                    <a:pt x="519" y="1466"/>
                    <a:pt x="344" y="1181"/>
                    <a:pt x="218" y="893"/>
                  </a:cubicBezTo>
                  <a:cubicBezTo>
                    <a:pt x="147" y="730"/>
                    <a:pt x="94" y="574"/>
                    <a:pt x="60" y="428"/>
                  </a:cubicBezTo>
                  <a:cubicBezTo>
                    <a:pt x="23" y="265"/>
                    <a:pt x="12" y="120"/>
                    <a:pt x="28" y="0"/>
                  </a:cubicBezTo>
                  <a:cubicBezTo>
                    <a:pt x="30" y="0"/>
                    <a:pt x="30" y="0"/>
                    <a:pt x="30" y="0"/>
                  </a:cubicBezTo>
                  <a:cubicBezTo>
                    <a:pt x="0" y="227"/>
                    <a:pt x="67" y="544"/>
                    <a:pt x="220" y="893"/>
                  </a:cubicBezTo>
                  <a:cubicBezTo>
                    <a:pt x="345" y="1180"/>
                    <a:pt x="520" y="1465"/>
                    <a:pt x="665" y="1619"/>
                  </a:cubicBezTo>
                  <a:cubicBezTo>
                    <a:pt x="686" y="1641"/>
                    <a:pt x="707" y="1664"/>
                    <a:pt x="728" y="1686"/>
                  </a:cubicBezTo>
                  <a:cubicBezTo>
                    <a:pt x="839" y="1804"/>
                    <a:pt x="953" y="1926"/>
                    <a:pt x="1076" y="2035"/>
                  </a:cubicBezTo>
                  <a:cubicBezTo>
                    <a:pt x="1244" y="2184"/>
                    <a:pt x="1451" y="2339"/>
                    <a:pt x="1722" y="2367"/>
                  </a:cubicBezTo>
                  <a:cubicBezTo>
                    <a:pt x="1964" y="2392"/>
                    <a:pt x="2199" y="2334"/>
                    <a:pt x="2426" y="2277"/>
                  </a:cubicBezTo>
                  <a:cubicBezTo>
                    <a:pt x="2685" y="2213"/>
                    <a:pt x="2930" y="2151"/>
                    <a:pt x="3153" y="2227"/>
                  </a:cubicBezTo>
                  <a:cubicBezTo>
                    <a:pt x="3273" y="2268"/>
                    <a:pt x="3377" y="2344"/>
                    <a:pt x="3471" y="2460"/>
                  </a:cubicBezTo>
                  <a:cubicBezTo>
                    <a:pt x="3576" y="2589"/>
                    <a:pt x="3668" y="2765"/>
                    <a:pt x="3751" y="2998"/>
                  </a:cubicBezTo>
                  <a:lnTo>
                    <a:pt x="3750"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8"/>
            <p:cNvSpPr/>
            <p:nvPr/>
          </p:nvSpPr>
          <p:spPr bwMode="auto">
            <a:xfrm rot="20039755">
              <a:off x="-1489781" y="-341896"/>
              <a:ext cx="14047788" cy="11250613"/>
            </a:xfrm>
            <a:custGeom>
              <a:avLst/>
              <a:gdLst>
                <a:gd name="T0" fmla="*/ 3742 w 3744"/>
                <a:gd name="T1" fmla="*/ 2998 h 2998"/>
                <a:gd name="T2" fmla="*/ 3151 w 3744"/>
                <a:gd name="T3" fmla="*/ 2228 h 2998"/>
                <a:gd name="T4" fmla="*/ 2420 w 3744"/>
                <a:gd name="T5" fmla="*/ 2292 h 2998"/>
                <a:gd name="T6" fmla="*/ 1705 w 3744"/>
                <a:gd name="T7" fmla="*/ 2395 h 2998"/>
                <a:gd name="T8" fmla="*/ 1358 w 3744"/>
                <a:gd name="T9" fmla="*/ 2287 h 2998"/>
                <a:gd name="T10" fmla="*/ 1056 w 3744"/>
                <a:gd name="T11" fmla="*/ 2067 h 2998"/>
                <a:gd name="T12" fmla="*/ 689 w 3744"/>
                <a:gd name="T13" fmla="*/ 1687 h 2998"/>
                <a:gd name="T14" fmla="*/ 648 w 3744"/>
                <a:gd name="T15" fmla="*/ 1642 h 2998"/>
                <a:gd name="T16" fmla="*/ 211 w 3744"/>
                <a:gd name="T17" fmla="*/ 899 h 2998"/>
                <a:gd name="T18" fmla="*/ 59 w 3744"/>
                <a:gd name="T19" fmla="*/ 428 h 2998"/>
                <a:gd name="T20" fmla="*/ 32 w 3744"/>
                <a:gd name="T21" fmla="*/ 0 h 2998"/>
                <a:gd name="T22" fmla="*/ 34 w 3744"/>
                <a:gd name="T23" fmla="*/ 0 h 2998"/>
                <a:gd name="T24" fmla="*/ 213 w 3744"/>
                <a:gd name="T25" fmla="*/ 899 h 2998"/>
                <a:gd name="T26" fmla="*/ 650 w 3744"/>
                <a:gd name="T27" fmla="*/ 1641 h 2998"/>
                <a:gd name="T28" fmla="*/ 690 w 3744"/>
                <a:gd name="T29" fmla="*/ 1686 h 2998"/>
                <a:gd name="T30" fmla="*/ 1057 w 3744"/>
                <a:gd name="T31" fmla="*/ 2065 h 2998"/>
                <a:gd name="T32" fmla="*/ 1705 w 3744"/>
                <a:gd name="T33" fmla="*/ 2393 h 2998"/>
                <a:gd name="T34" fmla="*/ 2420 w 3744"/>
                <a:gd name="T35" fmla="*/ 2290 h 2998"/>
                <a:gd name="T36" fmla="*/ 3152 w 3744"/>
                <a:gd name="T37" fmla="*/ 2226 h 2998"/>
                <a:gd name="T38" fmla="*/ 3468 w 3744"/>
                <a:gd name="T39" fmla="*/ 2457 h 2998"/>
                <a:gd name="T40" fmla="*/ 3744 w 3744"/>
                <a:gd name="T41" fmla="*/ 2997 h 2998"/>
                <a:gd name="T42" fmla="*/ 3742 w 3744"/>
                <a:gd name="T43"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44" h="2998">
                  <a:moveTo>
                    <a:pt x="3742" y="2998"/>
                  </a:moveTo>
                  <a:cubicBezTo>
                    <a:pt x="3588" y="2554"/>
                    <a:pt x="3400" y="2310"/>
                    <a:pt x="3151" y="2228"/>
                  </a:cubicBezTo>
                  <a:cubicBezTo>
                    <a:pt x="2928" y="2155"/>
                    <a:pt x="2682" y="2222"/>
                    <a:pt x="2420" y="2292"/>
                  </a:cubicBezTo>
                  <a:cubicBezTo>
                    <a:pt x="2190" y="2353"/>
                    <a:pt x="1952" y="2417"/>
                    <a:pt x="1705" y="2395"/>
                  </a:cubicBezTo>
                  <a:cubicBezTo>
                    <a:pt x="1586" y="2385"/>
                    <a:pt x="1473" y="2349"/>
                    <a:pt x="1358" y="2287"/>
                  </a:cubicBezTo>
                  <a:cubicBezTo>
                    <a:pt x="1261" y="2235"/>
                    <a:pt x="1165" y="2165"/>
                    <a:pt x="1056" y="2067"/>
                  </a:cubicBezTo>
                  <a:cubicBezTo>
                    <a:pt x="925" y="1950"/>
                    <a:pt x="805" y="1816"/>
                    <a:pt x="689" y="1687"/>
                  </a:cubicBezTo>
                  <a:cubicBezTo>
                    <a:pt x="675" y="1672"/>
                    <a:pt x="662" y="1657"/>
                    <a:pt x="648" y="1642"/>
                  </a:cubicBezTo>
                  <a:cubicBezTo>
                    <a:pt x="506" y="1484"/>
                    <a:pt x="334" y="1192"/>
                    <a:pt x="211" y="899"/>
                  </a:cubicBezTo>
                  <a:cubicBezTo>
                    <a:pt x="142" y="733"/>
                    <a:pt x="90" y="575"/>
                    <a:pt x="59" y="428"/>
                  </a:cubicBezTo>
                  <a:cubicBezTo>
                    <a:pt x="23" y="263"/>
                    <a:pt x="14" y="119"/>
                    <a:pt x="32" y="0"/>
                  </a:cubicBezTo>
                  <a:cubicBezTo>
                    <a:pt x="34" y="0"/>
                    <a:pt x="34" y="0"/>
                    <a:pt x="34" y="0"/>
                  </a:cubicBezTo>
                  <a:cubicBezTo>
                    <a:pt x="0" y="224"/>
                    <a:pt x="64" y="543"/>
                    <a:pt x="213" y="899"/>
                  </a:cubicBezTo>
                  <a:cubicBezTo>
                    <a:pt x="336" y="1192"/>
                    <a:pt x="507" y="1483"/>
                    <a:pt x="650" y="1641"/>
                  </a:cubicBezTo>
                  <a:cubicBezTo>
                    <a:pt x="663" y="1656"/>
                    <a:pt x="677" y="1671"/>
                    <a:pt x="690" y="1686"/>
                  </a:cubicBezTo>
                  <a:cubicBezTo>
                    <a:pt x="806" y="1815"/>
                    <a:pt x="926" y="1948"/>
                    <a:pt x="1057" y="2065"/>
                  </a:cubicBezTo>
                  <a:cubicBezTo>
                    <a:pt x="1213" y="2205"/>
                    <a:pt x="1428" y="2369"/>
                    <a:pt x="1705" y="2393"/>
                  </a:cubicBezTo>
                  <a:cubicBezTo>
                    <a:pt x="1952" y="2415"/>
                    <a:pt x="2190" y="2351"/>
                    <a:pt x="2420" y="2290"/>
                  </a:cubicBezTo>
                  <a:cubicBezTo>
                    <a:pt x="2681" y="2220"/>
                    <a:pt x="2928" y="2153"/>
                    <a:pt x="3152" y="2226"/>
                  </a:cubicBezTo>
                  <a:cubicBezTo>
                    <a:pt x="3271" y="2265"/>
                    <a:pt x="3375" y="2341"/>
                    <a:pt x="3468" y="2457"/>
                  </a:cubicBezTo>
                  <a:cubicBezTo>
                    <a:pt x="3572" y="2586"/>
                    <a:pt x="3662" y="2763"/>
                    <a:pt x="3744" y="2997"/>
                  </a:cubicBezTo>
                  <a:lnTo>
                    <a:pt x="3742"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69"/>
            <p:cNvSpPr/>
            <p:nvPr/>
          </p:nvSpPr>
          <p:spPr bwMode="auto">
            <a:xfrm rot="20039755">
              <a:off x="-1700937" y="-345642"/>
              <a:ext cx="14195425" cy="11249026"/>
            </a:xfrm>
            <a:custGeom>
              <a:avLst/>
              <a:gdLst>
                <a:gd name="T0" fmla="*/ 3781 w 3783"/>
                <a:gd name="T1" fmla="*/ 2998 h 2998"/>
                <a:gd name="T2" fmla="*/ 3196 w 3783"/>
                <a:gd name="T3" fmla="*/ 2228 h 2998"/>
                <a:gd name="T4" fmla="*/ 2462 w 3783"/>
                <a:gd name="T5" fmla="*/ 2304 h 2998"/>
                <a:gd name="T6" fmla="*/ 1820 w 3783"/>
                <a:gd name="T7" fmla="*/ 2425 h 2998"/>
                <a:gd name="T8" fmla="*/ 1735 w 3783"/>
                <a:gd name="T9" fmla="*/ 2422 h 2998"/>
                <a:gd name="T10" fmla="*/ 1083 w 3783"/>
                <a:gd name="T11" fmla="*/ 2097 h 2998"/>
                <a:gd name="T12" fmla="*/ 698 w 3783"/>
                <a:gd name="T13" fmla="*/ 1686 h 2998"/>
                <a:gd name="T14" fmla="*/ 680 w 3783"/>
                <a:gd name="T15" fmla="*/ 1664 h 2998"/>
                <a:gd name="T16" fmla="*/ 251 w 3783"/>
                <a:gd name="T17" fmla="*/ 906 h 2998"/>
                <a:gd name="T18" fmla="*/ 104 w 3783"/>
                <a:gd name="T19" fmla="*/ 428 h 2998"/>
                <a:gd name="T20" fmla="*/ 83 w 3783"/>
                <a:gd name="T21" fmla="*/ 0 h 2998"/>
                <a:gd name="T22" fmla="*/ 85 w 3783"/>
                <a:gd name="T23" fmla="*/ 0 h 2998"/>
                <a:gd name="T24" fmla="*/ 681 w 3783"/>
                <a:gd name="T25" fmla="*/ 1663 h 2998"/>
                <a:gd name="T26" fmla="*/ 700 w 3783"/>
                <a:gd name="T27" fmla="*/ 1685 h 2998"/>
                <a:gd name="T28" fmla="*/ 1085 w 3783"/>
                <a:gd name="T29" fmla="*/ 2095 h 2998"/>
                <a:gd name="T30" fmla="*/ 1735 w 3783"/>
                <a:gd name="T31" fmla="*/ 2420 h 2998"/>
                <a:gd name="T32" fmla="*/ 2461 w 3783"/>
                <a:gd name="T33" fmla="*/ 2302 h 2998"/>
                <a:gd name="T34" fmla="*/ 3197 w 3783"/>
                <a:gd name="T35" fmla="*/ 2226 h 2998"/>
                <a:gd name="T36" fmla="*/ 3512 w 3783"/>
                <a:gd name="T37" fmla="*/ 2454 h 2998"/>
                <a:gd name="T38" fmla="*/ 3783 w 3783"/>
                <a:gd name="T39" fmla="*/ 2997 h 2998"/>
                <a:gd name="T40" fmla="*/ 3781 w 3783"/>
                <a:gd name="T41"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3" h="2998">
                  <a:moveTo>
                    <a:pt x="3781" y="2998"/>
                  </a:moveTo>
                  <a:cubicBezTo>
                    <a:pt x="3631" y="2551"/>
                    <a:pt x="3445" y="2306"/>
                    <a:pt x="3196" y="2228"/>
                  </a:cubicBezTo>
                  <a:cubicBezTo>
                    <a:pt x="2973" y="2158"/>
                    <a:pt x="2725" y="2229"/>
                    <a:pt x="2462" y="2304"/>
                  </a:cubicBezTo>
                  <a:cubicBezTo>
                    <a:pt x="2254" y="2364"/>
                    <a:pt x="2041" y="2425"/>
                    <a:pt x="1820" y="2425"/>
                  </a:cubicBezTo>
                  <a:cubicBezTo>
                    <a:pt x="1792" y="2425"/>
                    <a:pt x="1764" y="2424"/>
                    <a:pt x="1735" y="2422"/>
                  </a:cubicBezTo>
                  <a:cubicBezTo>
                    <a:pt x="1514" y="2405"/>
                    <a:pt x="1313" y="2305"/>
                    <a:pt x="1083" y="2097"/>
                  </a:cubicBezTo>
                  <a:cubicBezTo>
                    <a:pt x="945" y="1972"/>
                    <a:pt x="825" y="1833"/>
                    <a:pt x="698" y="1686"/>
                  </a:cubicBezTo>
                  <a:cubicBezTo>
                    <a:pt x="680" y="1664"/>
                    <a:pt x="680" y="1664"/>
                    <a:pt x="680" y="1664"/>
                  </a:cubicBezTo>
                  <a:cubicBezTo>
                    <a:pt x="539" y="1502"/>
                    <a:pt x="371" y="1204"/>
                    <a:pt x="251" y="906"/>
                  </a:cubicBezTo>
                  <a:cubicBezTo>
                    <a:pt x="183" y="737"/>
                    <a:pt x="133" y="576"/>
                    <a:pt x="104" y="428"/>
                  </a:cubicBezTo>
                  <a:cubicBezTo>
                    <a:pt x="70" y="262"/>
                    <a:pt x="63" y="118"/>
                    <a:pt x="83" y="0"/>
                  </a:cubicBezTo>
                  <a:cubicBezTo>
                    <a:pt x="85" y="0"/>
                    <a:pt x="85" y="0"/>
                    <a:pt x="85" y="0"/>
                  </a:cubicBezTo>
                  <a:cubicBezTo>
                    <a:pt x="0" y="505"/>
                    <a:pt x="423" y="1364"/>
                    <a:pt x="681" y="1663"/>
                  </a:cubicBezTo>
                  <a:cubicBezTo>
                    <a:pt x="700" y="1685"/>
                    <a:pt x="700" y="1685"/>
                    <a:pt x="700" y="1685"/>
                  </a:cubicBezTo>
                  <a:cubicBezTo>
                    <a:pt x="827" y="1832"/>
                    <a:pt x="947" y="1970"/>
                    <a:pt x="1085" y="2095"/>
                  </a:cubicBezTo>
                  <a:cubicBezTo>
                    <a:pt x="1314" y="2303"/>
                    <a:pt x="1515" y="2403"/>
                    <a:pt x="1735" y="2420"/>
                  </a:cubicBezTo>
                  <a:cubicBezTo>
                    <a:pt x="1986" y="2439"/>
                    <a:pt x="2227" y="2369"/>
                    <a:pt x="2461" y="2302"/>
                  </a:cubicBezTo>
                  <a:cubicBezTo>
                    <a:pt x="2725" y="2227"/>
                    <a:pt x="2973" y="2156"/>
                    <a:pt x="3197" y="2226"/>
                  </a:cubicBezTo>
                  <a:cubicBezTo>
                    <a:pt x="3316" y="2263"/>
                    <a:pt x="3419" y="2338"/>
                    <a:pt x="3512" y="2454"/>
                  </a:cubicBezTo>
                  <a:cubicBezTo>
                    <a:pt x="3615" y="2583"/>
                    <a:pt x="3703" y="2761"/>
                    <a:pt x="3783" y="2997"/>
                  </a:cubicBezTo>
                  <a:lnTo>
                    <a:pt x="3781"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0"/>
            <p:cNvSpPr/>
            <p:nvPr/>
          </p:nvSpPr>
          <p:spPr bwMode="auto">
            <a:xfrm rot="20039755">
              <a:off x="-1574660" y="-413259"/>
              <a:ext cx="13981113" cy="11249026"/>
            </a:xfrm>
            <a:custGeom>
              <a:avLst/>
              <a:gdLst>
                <a:gd name="T0" fmla="*/ 3724 w 3726"/>
                <a:gd name="T1" fmla="*/ 2998 h 2998"/>
                <a:gd name="T2" fmla="*/ 3146 w 3726"/>
                <a:gd name="T3" fmla="*/ 2228 h 2998"/>
                <a:gd name="T4" fmla="*/ 2408 w 3726"/>
                <a:gd name="T5" fmla="*/ 2317 h 2998"/>
                <a:gd name="T6" fmla="*/ 1670 w 3726"/>
                <a:gd name="T7" fmla="*/ 2449 h 2998"/>
                <a:gd name="T8" fmla="*/ 1318 w 3726"/>
                <a:gd name="T9" fmla="*/ 2348 h 2998"/>
                <a:gd name="T10" fmla="*/ 1016 w 3726"/>
                <a:gd name="T11" fmla="*/ 2128 h 2998"/>
                <a:gd name="T12" fmla="*/ 616 w 3726"/>
                <a:gd name="T13" fmla="*/ 1687 h 2998"/>
                <a:gd name="T14" fmla="*/ 196 w 3726"/>
                <a:gd name="T15" fmla="*/ 913 h 2998"/>
                <a:gd name="T16" fmla="*/ 53 w 3726"/>
                <a:gd name="T17" fmla="*/ 429 h 2998"/>
                <a:gd name="T18" fmla="*/ 39 w 3726"/>
                <a:gd name="T19" fmla="*/ 0 h 2998"/>
                <a:gd name="T20" fmla="*/ 41 w 3726"/>
                <a:gd name="T21" fmla="*/ 1 h 2998"/>
                <a:gd name="T22" fmla="*/ 198 w 3726"/>
                <a:gd name="T23" fmla="*/ 912 h 2998"/>
                <a:gd name="T24" fmla="*/ 617 w 3726"/>
                <a:gd name="T25" fmla="*/ 1686 h 2998"/>
                <a:gd name="T26" fmla="*/ 1017 w 3726"/>
                <a:gd name="T27" fmla="*/ 2126 h 2998"/>
                <a:gd name="T28" fmla="*/ 1670 w 3726"/>
                <a:gd name="T29" fmla="*/ 2447 h 2998"/>
                <a:gd name="T30" fmla="*/ 2407 w 3726"/>
                <a:gd name="T31" fmla="*/ 2315 h 2998"/>
                <a:gd name="T32" fmla="*/ 3146 w 3726"/>
                <a:gd name="T33" fmla="*/ 2226 h 2998"/>
                <a:gd name="T34" fmla="*/ 3460 w 3726"/>
                <a:gd name="T35" fmla="*/ 2452 h 2998"/>
                <a:gd name="T36" fmla="*/ 3726 w 3726"/>
                <a:gd name="T37" fmla="*/ 2998 h 2998"/>
                <a:gd name="T38" fmla="*/ 3724 w 3726"/>
                <a:gd name="T39"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26" h="2998">
                  <a:moveTo>
                    <a:pt x="3724" y="2998"/>
                  </a:moveTo>
                  <a:cubicBezTo>
                    <a:pt x="3578" y="2548"/>
                    <a:pt x="3394" y="2303"/>
                    <a:pt x="3146" y="2228"/>
                  </a:cubicBezTo>
                  <a:cubicBezTo>
                    <a:pt x="2923" y="2160"/>
                    <a:pt x="2673" y="2236"/>
                    <a:pt x="2408" y="2317"/>
                  </a:cubicBezTo>
                  <a:cubicBezTo>
                    <a:pt x="2170" y="2390"/>
                    <a:pt x="1924" y="2464"/>
                    <a:pt x="1670" y="2449"/>
                  </a:cubicBezTo>
                  <a:cubicBezTo>
                    <a:pt x="1548" y="2441"/>
                    <a:pt x="1433" y="2408"/>
                    <a:pt x="1318" y="2348"/>
                  </a:cubicBezTo>
                  <a:cubicBezTo>
                    <a:pt x="1221" y="2297"/>
                    <a:pt x="1122" y="2225"/>
                    <a:pt x="1016" y="2128"/>
                  </a:cubicBezTo>
                  <a:cubicBezTo>
                    <a:pt x="871" y="1995"/>
                    <a:pt x="741" y="1838"/>
                    <a:pt x="616" y="1687"/>
                  </a:cubicBezTo>
                  <a:cubicBezTo>
                    <a:pt x="478" y="1520"/>
                    <a:pt x="313" y="1216"/>
                    <a:pt x="196" y="913"/>
                  </a:cubicBezTo>
                  <a:cubicBezTo>
                    <a:pt x="129" y="740"/>
                    <a:pt x="81" y="578"/>
                    <a:pt x="53" y="429"/>
                  </a:cubicBezTo>
                  <a:cubicBezTo>
                    <a:pt x="22" y="261"/>
                    <a:pt x="17" y="117"/>
                    <a:pt x="39" y="0"/>
                  </a:cubicBezTo>
                  <a:cubicBezTo>
                    <a:pt x="41" y="1"/>
                    <a:pt x="41" y="1"/>
                    <a:pt x="41" y="1"/>
                  </a:cubicBezTo>
                  <a:cubicBezTo>
                    <a:pt x="0" y="219"/>
                    <a:pt x="55" y="543"/>
                    <a:pt x="198" y="912"/>
                  </a:cubicBezTo>
                  <a:cubicBezTo>
                    <a:pt x="314" y="1215"/>
                    <a:pt x="479" y="1519"/>
                    <a:pt x="617" y="1686"/>
                  </a:cubicBezTo>
                  <a:cubicBezTo>
                    <a:pt x="743" y="1837"/>
                    <a:pt x="872" y="1993"/>
                    <a:pt x="1017" y="2126"/>
                  </a:cubicBezTo>
                  <a:cubicBezTo>
                    <a:pt x="1244" y="2334"/>
                    <a:pt x="1446" y="2433"/>
                    <a:pt x="1670" y="2447"/>
                  </a:cubicBezTo>
                  <a:cubicBezTo>
                    <a:pt x="1924" y="2463"/>
                    <a:pt x="2170" y="2388"/>
                    <a:pt x="2407" y="2315"/>
                  </a:cubicBezTo>
                  <a:cubicBezTo>
                    <a:pt x="2672" y="2235"/>
                    <a:pt x="2923" y="2158"/>
                    <a:pt x="3146" y="2226"/>
                  </a:cubicBezTo>
                  <a:cubicBezTo>
                    <a:pt x="3266" y="2262"/>
                    <a:pt x="3368" y="2336"/>
                    <a:pt x="3460" y="2452"/>
                  </a:cubicBezTo>
                  <a:cubicBezTo>
                    <a:pt x="3562" y="2581"/>
                    <a:pt x="3649" y="2759"/>
                    <a:pt x="3726" y="2998"/>
                  </a:cubicBezTo>
                  <a:lnTo>
                    <a:pt x="3724"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1"/>
            <p:cNvSpPr/>
            <p:nvPr/>
          </p:nvSpPr>
          <p:spPr bwMode="auto">
            <a:xfrm rot="20039755">
              <a:off x="-1621180" y="-420092"/>
              <a:ext cx="13949363" cy="11245851"/>
            </a:xfrm>
            <a:custGeom>
              <a:avLst/>
              <a:gdLst>
                <a:gd name="T0" fmla="*/ 3717 w 3718"/>
                <a:gd name="T1" fmla="*/ 2997 h 2997"/>
                <a:gd name="T2" fmla="*/ 3241 w 3718"/>
                <a:gd name="T3" fmla="*/ 2265 h 2997"/>
                <a:gd name="T4" fmla="*/ 2402 w 3718"/>
                <a:gd name="T5" fmla="*/ 2329 h 2997"/>
                <a:gd name="T6" fmla="*/ 1654 w 3718"/>
                <a:gd name="T7" fmla="*/ 2475 h 2997"/>
                <a:gd name="T8" fmla="*/ 1299 w 3718"/>
                <a:gd name="T9" fmla="*/ 2377 h 2997"/>
                <a:gd name="T10" fmla="*/ 997 w 3718"/>
                <a:gd name="T11" fmla="*/ 2157 h 2997"/>
                <a:gd name="T12" fmla="*/ 601 w 3718"/>
                <a:gd name="T13" fmla="*/ 1708 h 2997"/>
                <a:gd name="T14" fmla="*/ 189 w 3718"/>
                <a:gd name="T15" fmla="*/ 918 h 2997"/>
                <a:gd name="T16" fmla="*/ 52 w 3718"/>
                <a:gd name="T17" fmla="*/ 429 h 2997"/>
                <a:gd name="T18" fmla="*/ 43 w 3718"/>
                <a:gd name="T19" fmla="*/ 0 h 2997"/>
                <a:gd name="T20" fmla="*/ 45 w 3718"/>
                <a:gd name="T21" fmla="*/ 0 h 2997"/>
                <a:gd name="T22" fmla="*/ 191 w 3718"/>
                <a:gd name="T23" fmla="*/ 918 h 2997"/>
                <a:gd name="T24" fmla="*/ 602 w 3718"/>
                <a:gd name="T25" fmla="*/ 1707 h 2997"/>
                <a:gd name="T26" fmla="*/ 998 w 3718"/>
                <a:gd name="T27" fmla="*/ 2156 h 2997"/>
                <a:gd name="T28" fmla="*/ 1654 w 3718"/>
                <a:gd name="T29" fmla="*/ 2473 h 2997"/>
                <a:gd name="T30" fmla="*/ 1707 w 3718"/>
                <a:gd name="T31" fmla="*/ 2474 h 2997"/>
                <a:gd name="T32" fmla="*/ 2401 w 3718"/>
                <a:gd name="T33" fmla="*/ 2327 h 2997"/>
                <a:gd name="T34" fmla="*/ 3242 w 3718"/>
                <a:gd name="T35" fmla="*/ 2263 h 2997"/>
                <a:gd name="T36" fmla="*/ 3499 w 3718"/>
                <a:gd name="T37" fmla="*/ 2507 h 2997"/>
                <a:gd name="T38" fmla="*/ 3718 w 3718"/>
                <a:gd name="T39" fmla="*/ 2997 h 2997"/>
                <a:gd name="T40" fmla="*/ 3717 w 3718"/>
                <a:gd name="T41"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8" h="2997">
                  <a:moveTo>
                    <a:pt x="3717" y="2997"/>
                  </a:moveTo>
                  <a:cubicBezTo>
                    <a:pt x="3594" y="2607"/>
                    <a:pt x="3438" y="2367"/>
                    <a:pt x="3241" y="2265"/>
                  </a:cubicBezTo>
                  <a:cubicBezTo>
                    <a:pt x="2995" y="2138"/>
                    <a:pt x="2707" y="2231"/>
                    <a:pt x="2402" y="2329"/>
                  </a:cubicBezTo>
                  <a:cubicBezTo>
                    <a:pt x="2161" y="2407"/>
                    <a:pt x="1912" y="2487"/>
                    <a:pt x="1654" y="2475"/>
                  </a:cubicBezTo>
                  <a:cubicBezTo>
                    <a:pt x="1530" y="2469"/>
                    <a:pt x="1414" y="2437"/>
                    <a:pt x="1299" y="2377"/>
                  </a:cubicBezTo>
                  <a:cubicBezTo>
                    <a:pt x="1200" y="2326"/>
                    <a:pt x="1102" y="2254"/>
                    <a:pt x="997" y="2157"/>
                  </a:cubicBezTo>
                  <a:cubicBezTo>
                    <a:pt x="857" y="2027"/>
                    <a:pt x="734" y="1877"/>
                    <a:pt x="601" y="1708"/>
                  </a:cubicBezTo>
                  <a:cubicBezTo>
                    <a:pt x="464" y="1537"/>
                    <a:pt x="303" y="1226"/>
                    <a:pt x="189" y="918"/>
                  </a:cubicBezTo>
                  <a:cubicBezTo>
                    <a:pt x="124" y="743"/>
                    <a:pt x="78" y="578"/>
                    <a:pt x="52" y="429"/>
                  </a:cubicBezTo>
                  <a:cubicBezTo>
                    <a:pt x="22" y="259"/>
                    <a:pt x="19" y="115"/>
                    <a:pt x="43" y="0"/>
                  </a:cubicBezTo>
                  <a:cubicBezTo>
                    <a:pt x="45" y="0"/>
                    <a:pt x="45" y="0"/>
                    <a:pt x="45" y="0"/>
                  </a:cubicBezTo>
                  <a:cubicBezTo>
                    <a:pt x="0" y="216"/>
                    <a:pt x="52" y="542"/>
                    <a:pt x="191" y="918"/>
                  </a:cubicBezTo>
                  <a:cubicBezTo>
                    <a:pt x="304" y="1226"/>
                    <a:pt x="466" y="1536"/>
                    <a:pt x="602" y="1707"/>
                  </a:cubicBezTo>
                  <a:cubicBezTo>
                    <a:pt x="736" y="1876"/>
                    <a:pt x="858" y="2026"/>
                    <a:pt x="998" y="2156"/>
                  </a:cubicBezTo>
                  <a:cubicBezTo>
                    <a:pt x="1223" y="2364"/>
                    <a:pt x="1425" y="2462"/>
                    <a:pt x="1654" y="2473"/>
                  </a:cubicBezTo>
                  <a:cubicBezTo>
                    <a:pt x="1671" y="2474"/>
                    <a:pt x="1689" y="2474"/>
                    <a:pt x="1707" y="2474"/>
                  </a:cubicBezTo>
                  <a:cubicBezTo>
                    <a:pt x="1946" y="2474"/>
                    <a:pt x="2177" y="2399"/>
                    <a:pt x="2401" y="2327"/>
                  </a:cubicBezTo>
                  <a:cubicBezTo>
                    <a:pt x="2707" y="2229"/>
                    <a:pt x="2995" y="2136"/>
                    <a:pt x="3242" y="2263"/>
                  </a:cubicBezTo>
                  <a:cubicBezTo>
                    <a:pt x="3338" y="2313"/>
                    <a:pt x="3422" y="2393"/>
                    <a:pt x="3499" y="2507"/>
                  </a:cubicBezTo>
                  <a:cubicBezTo>
                    <a:pt x="3582" y="2630"/>
                    <a:pt x="3654" y="2791"/>
                    <a:pt x="3718" y="2997"/>
                  </a:cubicBezTo>
                  <a:lnTo>
                    <a:pt x="3717"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2"/>
            <p:cNvSpPr/>
            <p:nvPr/>
          </p:nvSpPr>
          <p:spPr bwMode="auto">
            <a:xfrm rot="20039755">
              <a:off x="-1671204" y="-415126"/>
              <a:ext cx="13920788" cy="11247438"/>
            </a:xfrm>
            <a:custGeom>
              <a:avLst/>
              <a:gdLst>
                <a:gd name="T0" fmla="*/ 3708 w 3710"/>
                <a:gd name="T1" fmla="*/ 2997 h 2997"/>
                <a:gd name="T2" fmla="*/ 3239 w 3710"/>
                <a:gd name="T3" fmla="*/ 2264 h 2997"/>
                <a:gd name="T4" fmla="*/ 2396 w 3710"/>
                <a:gd name="T5" fmla="*/ 2341 h 2997"/>
                <a:gd name="T6" fmla="*/ 1675 w 3710"/>
                <a:gd name="T7" fmla="*/ 2502 h 2997"/>
                <a:gd name="T8" fmla="*/ 1636 w 3710"/>
                <a:gd name="T9" fmla="*/ 2501 h 2997"/>
                <a:gd name="T10" fmla="*/ 1279 w 3710"/>
                <a:gd name="T11" fmla="*/ 2407 h 2997"/>
                <a:gd name="T12" fmla="*/ 977 w 3710"/>
                <a:gd name="T13" fmla="*/ 2188 h 2997"/>
                <a:gd name="T14" fmla="*/ 584 w 3710"/>
                <a:gd name="T15" fmla="*/ 1731 h 2997"/>
                <a:gd name="T16" fmla="*/ 380 w 3710"/>
                <a:gd name="T17" fmla="*/ 1391 h 2997"/>
                <a:gd name="T18" fmla="*/ 181 w 3710"/>
                <a:gd name="T19" fmla="*/ 925 h 2997"/>
                <a:gd name="T20" fmla="*/ 49 w 3710"/>
                <a:gd name="T21" fmla="*/ 429 h 2997"/>
                <a:gd name="T22" fmla="*/ 46 w 3710"/>
                <a:gd name="T23" fmla="*/ 0 h 2997"/>
                <a:gd name="T24" fmla="*/ 48 w 3710"/>
                <a:gd name="T25" fmla="*/ 1 h 2997"/>
                <a:gd name="T26" fmla="*/ 183 w 3710"/>
                <a:gd name="T27" fmla="*/ 924 h 2997"/>
                <a:gd name="T28" fmla="*/ 586 w 3710"/>
                <a:gd name="T29" fmla="*/ 1730 h 2997"/>
                <a:gd name="T30" fmla="*/ 978 w 3710"/>
                <a:gd name="T31" fmla="*/ 2186 h 2997"/>
                <a:gd name="T32" fmla="*/ 1636 w 3710"/>
                <a:gd name="T33" fmla="*/ 2500 h 2997"/>
                <a:gd name="T34" fmla="*/ 1675 w 3710"/>
                <a:gd name="T35" fmla="*/ 2500 h 2997"/>
                <a:gd name="T36" fmla="*/ 2395 w 3710"/>
                <a:gd name="T37" fmla="*/ 2340 h 2997"/>
                <a:gd name="T38" fmla="*/ 2842 w 3710"/>
                <a:gd name="T39" fmla="*/ 2214 h 2997"/>
                <a:gd name="T40" fmla="*/ 3240 w 3710"/>
                <a:gd name="T41" fmla="*/ 2262 h 2997"/>
                <a:gd name="T42" fmla="*/ 3495 w 3710"/>
                <a:gd name="T43" fmla="*/ 2505 h 2997"/>
                <a:gd name="T44" fmla="*/ 3710 w 3710"/>
                <a:gd name="T45" fmla="*/ 2997 h 2997"/>
                <a:gd name="T46" fmla="*/ 3708 w 3710"/>
                <a:gd name="T47"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10" h="2997">
                  <a:moveTo>
                    <a:pt x="3708" y="2997"/>
                  </a:moveTo>
                  <a:cubicBezTo>
                    <a:pt x="3589" y="2605"/>
                    <a:pt x="3436" y="2365"/>
                    <a:pt x="3239" y="2264"/>
                  </a:cubicBezTo>
                  <a:cubicBezTo>
                    <a:pt x="2994" y="2138"/>
                    <a:pt x="2703" y="2237"/>
                    <a:pt x="2396" y="2341"/>
                  </a:cubicBezTo>
                  <a:cubicBezTo>
                    <a:pt x="2163" y="2421"/>
                    <a:pt x="1923" y="2502"/>
                    <a:pt x="1675" y="2502"/>
                  </a:cubicBezTo>
                  <a:cubicBezTo>
                    <a:pt x="1662" y="2502"/>
                    <a:pt x="1649" y="2502"/>
                    <a:pt x="1636" y="2501"/>
                  </a:cubicBezTo>
                  <a:cubicBezTo>
                    <a:pt x="1512" y="2497"/>
                    <a:pt x="1395" y="2466"/>
                    <a:pt x="1279" y="2407"/>
                  </a:cubicBezTo>
                  <a:cubicBezTo>
                    <a:pt x="1180" y="2357"/>
                    <a:pt x="1081" y="2285"/>
                    <a:pt x="977" y="2188"/>
                  </a:cubicBezTo>
                  <a:cubicBezTo>
                    <a:pt x="832" y="2052"/>
                    <a:pt x="709" y="1895"/>
                    <a:pt x="584" y="1731"/>
                  </a:cubicBezTo>
                  <a:cubicBezTo>
                    <a:pt x="522" y="1649"/>
                    <a:pt x="450" y="1528"/>
                    <a:pt x="380" y="1391"/>
                  </a:cubicBezTo>
                  <a:cubicBezTo>
                    <a:pt x="306" y="1244"/>
                    <a:pt x="237" y="1083"/>
                    <a:pt x="181" y="925"/>
                  </a:cubicBezTo>
                  <a:cubicBezTo>
                    <a:pt x="118" y="747"/>
                    <a:pt x="73" y="580"/>
                    <a:pt x="49" y="429"/>
                  </a:cubicBezTo>
                  <a:cubicBezTo>
                    <a:pt x="21" y="258"/>
                    <a:pt x="20" y="114"/>
                    <a:pt x="46" y="0"/>
                  </a:cubicBezTo>
                  <a:cubicBezTo>
                    <a:pt x="48" y="1"/>
                    <a:pt x="48" y="1"/>
                    <a:pt x="48" y="1"/>
                  </a:cubicBezTo>
                  <a:cubicBezTo>
                    <a:pt x="0" y="214"/>
                    <a:pt x="47" y="542"/>
                    <a:pt x="183" y="924"/>
                  </a:cubicBezTo>
                  <a:cubicBezTo>
                    <a:pt x="292" y="1232"/>
                    <a:pt x="454" y="1556"/>
                    <a:pt x="586" y="1730"/>
                  </a:cubicBezTo>
                  <a:cubicBezTo>
                    <a:pt x="710" y="1893"/>
                    <a:pt x="834" y="2051"/>
                    <a:pt x="978" y="2186"/>
                  </a:cubicBezTo>
                  <a:cubicBezTo>
                    <a:pt x="1198" y="2392"/>
                    <a:pt x="1407" y="2492"/>
                    <a:pt x="1636" y="2500"/>
                  </a:cubicBezTo>
                  <a:cubicBezTo>
                    <a:pt x="1649" y="2500"/>
                    <a:pt x="1662" y="2500"/>
                    <a:pt x="1675" y="2500"/>
                  </a:cubicBezTo>
                  <a:cubicBezTo>
                    <a:pt x="1923" y="2500"/>
                    <a:pt x="2163" y="2419"/>
                    <a:pt x="2395" y="2340"/>
                  </a:cubicBezTo>
                  <a:cubicBezTo>
                    <a:pt x="2552" y="2286"/>
                    <a:pt x="2700" y="2236"/>
                    <a:pt x="2842" y="2214"/>
                  </a:cubicBezTo>
                  <a:cubicBezTo>
                    <a:pt x="3001" y="2189"/>
                    <a:pt x="3128" y="2205"/>
                    <a:pt x="3240" y="2262"/>
                  </a:cubicBezTo>
                  <a:cubicBezTo>
                    <a:pt x="3336" y="2312"/>
                    <a:pt x="3420" y="2391"/>
                    <a:pt x="3495" y="2505"/>
                  </a:cubicBezTo>
                  <a:cubicBezTo>
                    <a:pt x="3577" y="2629"/>
                    <a:pt x="3647" y="2790"/>
                    <a:pt x="3710" y="2997"/>
                  </a:cubicBezTo>
                  <a:lnTo>
                    <a:pt x="3708"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73"/>
            <p:cNvSpPr/>
            <p:nvPr/>
          </p:nvSpPr>
          <p:spPr bwMode="auto">
            <a:xfrm rot="20039755">
              <a:off x="-1724127" y="-385186"/>
              <a:ext cx="13889038" cy="11245851"/>
            </a:xfrm>
            <a:custGeom>
              <a:avLst/>
              <a:gdLst>
                <a:gd name="T0" fmla="*/ 3700 w 3702"/>
                <a:gd name="T1" fmla="*/ 2997 h 2997"/>
                <a:gd name="T2" fmla="*/ 3239 w 3702"/>
                <a:gd name="T3" fmla="*/ 2263 h 2997"/>
                <a:gd name="T4" fmla="*/ 2391 w 3702"/>
                <a:gd name="T5" fmla="*/ 2353 h 2997"/>
                <a:gd name="T6" fmla="*/ 1644 w 3702"/>
                <a:gd name="T7" fmla="*/ 2528 h 2997"/>
                <a:gd name="T8" fmla="*/ 1620 w 3702"/>
                <a:gd name="T9" fmla="*/ 2528 h 2997"/>
                <a:gd name="T10" fmla="*/ 958 w 3702"/>
                <a:gd name="T11" fmla="*/ 2218 h 2997"/>
                <a:gd name="T12" fmla="*/ 570 w 3702"/>
                <a:gd name="T13" fmla="*/ 1753 h 2997"/>
                <a:gd name="T14" fmla="*/ 174 w 3702"/>
                <a:gd name="T15" fmla="*/ 931 h 2997"/>
                <a:gd name="T16" fmla="*/ 48 w 3702"/>
                <a:gd name="T17" fmla="*/ 429 h 2997"/>
                <a:gd name="T18" fmla="*/ 51 w 3702"/>
                <a:gd name="T19" fmla="*/ 0 h 2997"/>
                <a:gd name="T20" fmla="*/ 53 w 3702"/>
                <a:gd name="T21" fmla="*/ 0 h 2997"/>
                <a:gd name="T22" fmla="*/ 176 w 3702"/>
                <a:gd name="T23" fmla="*/ 930 h 2997"/>
                <a:gd name="T24" fmla="*/ 571 w 3702"/>
                <a:gd name="T25" fmla="*/ 1752 h 2997"/>
                <a:gd name="T26" fmla="*/ 959 w 3702"/>
                <a:gd name="T27" fmla="*/ 2216 h 2997"/>
                <a:gd name="T28" fmla="*/ 1620 w 3702"/>
                <a:gd name="T29" fmla="*/ 2526 h 2997"/>
                <a:gd name="T30" fmla="*/ 2390 w 3702"/>
                <a:gd name="T31" fmla="*/ 2352 h 2997"/>
                <a:gd name="T32" fmla="*/ 2841 w 3702"/>
                <a:gd name="T33" fmla="*/ 2217 h 2997"/>
                <a:gd name="T34" fmla="*/ 3240 w 3702"/>
                <a:gd name="T35" fmla="*/ 2261 h 2997"/>
                <a:gd name="T36" fmla="*/ 3492 w 3702"/>
                <a:gd name="T37" fmla="*/ 2503 h 2997"/>
                <a:gd name="T38" fmla="*/ 3702 w 3702"/>
                <a:gd name="T39" fmla="*/ 2996 h 2997"/>
                <a:gd name="T40" fmla="*/ 3700 w 3702"/>
                <a:gd name="T41"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02" h="2997">
                  <a:moveTo>
                    <a:pt x="3700" y="2997"/>
                  </a:moveTo>
                  <a:cubicBezTo>
                    <a:pt x="3585" y="2602"/>
                    <a:pt x="3434" y="2362"/>
                    <a:pt x="3239" y="2263"/>
                  </a:cubicBezTo>
                  <a:cubicBezTo>
                    <a:pt x="2994" y="2138"/>
                    <a:pt x="2701" y="2242"/>
                    <a:pt x="2391" y="2353"/>
                  </a:cubicBezTo>
                  <a:cubicBezTo>
                    <a:pt x="2150" y="2439"/>
                    <a:pt x="1901" y="2528"/>
                    <a:pt x="1644" y="2528"/>
                  </a:cubicBezTo>
                  <a:cubicBezTo>
                    <a:pt x="1636" y="2528"/>
                    <a:pt x="1628" y="2528"/>
                    <a:pt x="1620" y="2528"/>
                  </a:cubicBezTo>
                  <a:cubicBezTo>
                    <a:pt x="1387" y="2523"/>
                    <a:pt x="1176" y="2424"/>
                    <a:pt x="958" y="2218"/>
                  </a:cubicBezTo>
                  <a:cubicBezTo>
                    <a:pt x="810" y="2077"/>
                    <a:pt x="685" y="1911"/>
                    <a:pt x="570" y="1753"/>
                  </a:cubicBezTo>
                  <a:cubicBezTo>
                    <a:pt x="439" y="1574"/>
                    <a:pt x="281" y="1244"/>
                    <a:pt x="174" y="931"/>
                  </a:cubicBezTo>
                  <a:cubicBezTo>
                    <a:pt x="113" y="750"/>
                    <a:pt x="70" y="581"/>
                    <a:pt x="48" y="429"/>
                  </a:cubicBezTo>
                  <a:cubicBezTo>
                    <a:pt x="22" y="257"/>
                    <a:pt x="23" y="113"/>
                    <a:pt x="51" y="0"/>
                  </a:cubicBezTo>
                  <a:cubicBezTo>
                    <a:pt x="53" y="0"/>
                    <a:pt x="53" y="0"/>
                    <a:pt x="53" y="0"/>
                  </a:cubicBezTo>
                  <a:cubicBezTo>
                    <a:pt x="0" y="211"/>
                    <a:pt x="44" y="541"/>
                    <a:pt x="176" y="930"/>
                  </a:cubicBezTo>
                  <a:cubicBezTo>
                    <a:pt x="282" y="1243"/>
                    <a:pt x="441" y="1573"/>
                    <a:pt x="571" y="1752"/>
                  </a:cubicBezTo>
                  <a:cubicBezTo>
                    <a:pt x="686" y="1910"/>
                    <a:pt x="811" y="2076"/>
                    <a:pt x="959" y="2216"/>
                  </a:cubicBezTo>
                  <a:cubicBezTo>
                    <a:pt x="1177" y="2422"/>
                    <a:pt x="1387" y="2521"/>
                    <a:pt x="1620" y="2526"/>
                  </a:cubicBezTo>
                  <a:cubicBezTo>
                    <a:pt x="1885" y="2532"/>
                    <a:pt x="2142" y="2440"/>
                    <a:pt x="2390" y="2352"/>
                  </a:cubicBezTo>
                  <a:cubicBezTo>
                    <a:pt x="2548" y="2295"/>
                    <a:pt x="2698" y="2241"/>
                    <a:pt x="2841" y="2217"/>
                  </a:cubicBezTo>
                  <a:cubicBezTo>
                    <a:pt x="3001" y="2190"/>
                    <a:pt x="3128" y="2204"/>
                    <a:pt x="3240" y="2261"/>
                  </a:cubicBezTo>
                  <a:cubicBezTo>
                    <a:pt x="3335" y="2310"/>
                    <a:pt x="3418" y="2389"/>
                    <a:pt x="3492" y="2503"/>
                  </a:cubicBezTo>
                  <a:cubicBezTo>
                    <a:pt x="3573" y="2627"/>
                    <a:pt x="3641" y="2788"/>
                    <a:pt x="3702" y="2996"/>
                  </a:cubicBezTo>
                  <a:lnTo>
                    <a:pt x="3700"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74"/>
            <p:cNvSpPr/>
            <p:nvPr/>
          </p:nvSpPr>
          <p:spPr bwMode="auto">
            <a:xfrm rot="20039755">
              <a:off x="-1792039" y="-340304"/>
              <a:ext cx="13855700" cy="11247438"/>
            </a:xfrm>
            <a:custGeom>
              <a:avLst/>
              <a:gdLst>
                <a:gd name="T0" fmla="*/ 3691 w 3693"/>
                <a:gd name="T1" fmla="*/ 2997 h 2997"/>
                <a:gd name="T2" fmla="*/ 3232 w 3693"/>
                <a:gd name="T3" fmla="*/ 2255 h 2997"/>
                <a:gd name="T4" fmla="*/ 2364 w 3693"/>
                <a:gd name="T5" fmla="*/ 2362 h 2997"/>
                <a:gd name="T6" fmla="*/ 1602 w 3693"/>
                <a:gd name="T7" fmla="*/ 2555 h 2997"/>
                <a:gd name="T8" fmla="*/ 1240 w 3693"/>
                <a:gd name="T9" fmla="*/ 2471 h 2997"/>
                <a:gd name="T10" fmla="*/ 938 w 3693"/>
                <a:gd name="T11" fmla="*/ 2248 h 2997"/>
                <a:gd name="T12" fmla="*/ 553 w 3693"/>
                <a:gd name="T13" fmla="*/ 1776 h 2997"/>
                <a:gd name="T14" fmla="*/ 166 w 3693"/>
                <a:gd name="T15" fmla="*/ 938 h 2997"/>
                <a:gd name="T16" fmla="*/ 45 w 3693"/>
                <a:gd name="T17" fmla="*/ 430 h 2997"/>
                <a:gd name="T18" fmla="*/ 54 w 3693"/>
                <a:gd name="T19" fmla="*/ 0 h 2997"/>
                <a:gd name="T20" fmla="*/ 56 w 3693"/>
                <a:gd name="T21" fmla="*/ 1 h 2997"/>
                <a:gd name="T22" fmla="*/ 168 w 3693"/>
                <a:gd name="T23" fmla="*/ 937 h 2997"/>
                <a:gd name="T24" fmla="*/ 555 w 3693"/>
                <a:gd name="T25" fmla="*/ 1775 h 2997"/>
                <a:gd name="T26" fmla="*/ 939 w 3693"/>
                <a:gd name="T27" fmla="*/ 2247 h 2997"/>
                <a:gd name="T28" fmla="*/ 1586 w 3693"/>
                <a:gd name="T29" fmla="*/ 2553 h 2997"/>
                <a:gd name="T30" fmla="*/ 1602 w 3693"/>
                <a:gd name="T31" fmla="*/ 2553 h 2997"/>
                <a:gd name="T32" fmla="*/ 2364 w 3693"/>
                <a:gd name="T33" fmla="*/ 2360 h 2997"/>
                <a:gd name="T34" fmla="*/ 2826 w 3693"/>
                <a:gd name="T35" fmla="*/ 2214 h 2997"/>
                <a:gd name="T36" fmla="*/ 3233 w 3693"/>
                <a:gd name="T37" fmla="*/ 2253 h 2997"/>
                <a:gd name="T38" fmla="*/ 3486 w 3693"/>
                <a:gd name="T39" fmla="*/ 2497 h 2997"/>
                <a:gd name="T40" fmla="*/ 3693 w 3693"/>
                <a:gd name="T41" fmla="*/ 2997 h 2997"/>
                <a:gd name="T42" fmla="*/ 3691 w 3693"/>
                <a:gd name="T43"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93" h="2997">
                  <a:moveTo>
                    <a:pt x="3691" y="2997"/>
                  </a:moveTo>
                  <a:cubicBezTo>
                    <a:pt x="3579" y="2597"/>
                    <a:pt x="3429" y="2354"/>
                    <a:pt x="3232" y="2255"/>
                  </a:cubicBezTo>
                  <a:cubicBezTo>
                    <a:pt x="2984" y="2129"/>
                    <a:pt x="2683" y="2242"/>
                    <a:pt x="2364" y="2362"/>
                  </a:cubicBezTo>
                  <a:cubicBezTo>
                    <a:pt x="2119" y="2454"/>
                    <a:pt x="1865" y="2549"/>
                    <a:pt x="1602" y="2555"/>
                  </a:cubicBezTo>
                  <a:cubicBezTo>
                    <a:pt x="1476" y="2557"/>
                    <a:pt x="1358" y="2530"/>
                    <a:pt x="1240" y="2471"/>
                  </a:cubicBezTo>
                  <a:cubicBezTo>
                    <a:pt x="1141" y="2421"/>
                    <a:pt x="1042" y="2348"/>
                    <a:pt x="938" y="2248"/>
                  </a:cubicBezTo>
                  <a:cubicBezTo>
                    <a:pt x="802" y="2118"/>
                    <a:pt x="685" y="1965"/>
                    <a:pt x="553" y="1776"/>
                  </a:cubicBezTo>
                  <a:cubicBezTo>
                    <a:pt x="425" y="1592"/>
                    <a:pt x="269" y="1255"/>
                    <a:pt x="166" y="938"/>
                  </a:cubicBezTo>
                  <a:cubicBezTo>
                    <a:pt x="107" y="753"/>
                    <a:pt x="66" y="582"/>
                    <a:pt x="45" y="430"/>
                  </a:cubicBezTo>
                  <a:cubicBezTo>
                    <a:pt x="21" y="256"/>
                    <a:pt x="24" y="112"/>
                    <a:pt x="54" y="0"/>
                  </a:cubicBezTo>
                  <a:cubicBezTo>
                    <a:pt x="56" y="1"/>
                    <a:pt x="56" y="1"/>
                    <a:pt x="56" y="1"/>
                  </a:cubicBezTo>
                  <a:cubicBezTo>
                    <a:pt x="0" y="209"/>
                    <a:pt x="40" y="541"/>
                    <a:pt x="168" y="937"/>
                  </a:cubicBezTo>
                  <a:cubicBezTo>
                    <a:pt x="271" y="1254"/>
                    <a:pt x="426" y="1591"/>
                    <a:pt x="555" y="1775"/>
                  </a:cubicBezTo>
                  <a:cubicBezTo>
                    <a:pt x="687" y="1964"/>
                    <a:pt x="803" y="2117"/>
                    <a:pt x="939" y="2247"/>
                  </a:cubicBezTo>
                  <a:cubicBezTo>
                    <a:pt x="1157" y="2455"/>
                    <a:pt x="1363" y="2553"/>
                    <a:pt x="1586" y="2553"/>
                  </a:cubicBezTo>
                  <a:cubicBezTo>
                    <a:pt x="1592" y="2553"/>
                    <a:pt x="1597" y="2553"/>
                    <a:pt x="1602" y="2553"/>
                  </a:cubicBezTo>
                  <a:cubicBezTo>
                    <a:pt x="1864" y="2547"/>
                    <a:pt x="2118" y="2452"/>
                    <a:pt x="2364" y="2360"/>
                  </a:cubicBezTo>
                  <a:cubicBezTo>
                    <a:pt x="2526" y="2299"/>
                    <a:pt x="2680" y="2241"/>
                    <a:pt x="2826" y="2214"/>
                  </a:cubicBezTo>
                  <a:cubicBezTo>
                    <a:pt x="2990" y="2183"/>
                    <a:pt x="3119" y="2196"/>
                    <a:pt x="3233" y="2253"/>
                  </a:cubicBezTo>
                  <a:cubicBezTo>
                    <a:pt x="3329" y="2302"/>
                    <a:pt x="3412" y="2381"/>
                    <a:pt x="3486" y="2497"/>
                  </a:cubicBezTo>
                  <a:cubicBezTo>
                    <a:pt x="3566" y="2622"/>
                    <a:pt x="3634" y="2786"/>
                    <a:pt x="3693" y="2997"/>
                  </a:cubicBezTo>
                  <a:lnTo>
                    <a:pt x="3691"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75"/>
            <p:cNvSpPr/>
            <p:nvPr/>
          </p:nvSpPr>
          <p:spPr bwMode="auto">
            <a:xfrm rot="20039755">
              <a:off x="-1875225" y="-280658"/>
              <a:ext cx="13827125" cy="11242676"/>
            </a:xfrm>
            <a:custGeom>
              <a:avLst/>
              <a:gdLst>
                <a:gd name="T0" fmla="*/ 3683 w 3685"/>
                <a:gd name="T1" fmla="*/ 2996 h 2996"/>
                <a:gd name="T2" fmla="*/ 3232 w 3685"/>
                <a:gd name="T3" fmla="*/ 2254 h 2996"/>
                <a:gd name="T4" fmla="*/ 2360 w 3685"/>
                <a:gd name="T5" fmla="*/ 2373 h 2996"/>
                <a:gd name="T6" fmla="*/ 1585 w 3685"/>
                <a:gd name="T7" fmla="*/ 2580 h 2996"/>
                <a:gd name="T8" fmla="*/ 918 w 3685"/>
                <a:gd name="T9" fmla="*/ 2278 h 2996"/>
                <a:gd name="T10" fmla="*/ 537 w 3685"/>
                <a:gd name="T11" fmla="*/ 1797 h 2996"/>
                <a:gd name="T12" fmla="*/ 159 w 3685"/>
                <a:gd name="T13" fmla="*/ 943 h 2996"/>
                <a:gd name="T14" fmla="*/ 42 w 3685"/>
                <a:gd name="T15" fmla="*/ 429 h 2996"/>
                <a:gd name="T16" fmla="*/ 57 w 3685"/>
                <a:gd name="T17" fmla="*/ 0 h 2996"/>
                <a:gd name="T18" fmla="*/ 59 w 3685"/>
                <a:gd name="T19" fmla="*/ 0 h 2996"/>
                <a:gd name="T20" fmla="*/ 161 w 3685"/>
                <a:gd name="T21" fmla="*/ 943 h 2996"/>
                <a:gd name="T22" fmla="*/ 539 w 3685"/>
                <a:gd name="T23" fmla="*/ 1796 h 2996"/>
                <a:gd name="T24" fmla="*/ 919 w 3685"/>
                <a:gd name="T25" fmla="*/ 2277 h 2996"/>
                <a:gd name="T26" fmla="*/ 1585 w 3685"/>
                <a:gd name="T27" fmla="*/ 2579 h 2996"/>
                <a:gd name="T28" fmla="*/ 2359 w 3685"/>
                <a:gd name="T29" fmla="*/ 2372 h 2996"/>
                <a:gd name="T30" fmla="*/ 2825 w 3685"/>
                <a:gd name="T31" fmla="*/ 2217 h 2996"/>
                <a:gd name="T32" fmla="*/ 3233 w 3685"/>
                <a:gd name="T33" fmla="*/ 2252 h 2996"/>
                <a:gd name="T34" fmla="*/ 3482 w 3685"/>
                <a:gd name="T35" fmla="*/ 2495 h 2996"/>
                <a:gd name="T36" fmla="*/ 3685 w 3685"/>
                <a:gd name="T37" fmla="*/ 2996 h 2996"/>
                <a:gd name="T38" fmla="*/ 3683 w 3685"/>
                <a:gd name="T39"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5" h="2996">
                  <a:moveTo>
                    <a:pt x="3683" y="2996"/>
                  </a:moveTo>
                  <a:cubicBezTo>
                    <a:pt x="3574" y="2594"/>
                    <a:pt x="3426" y="2352"/>
                    <a:pt x="3232" y="2254"/>
                  </a:cubicBezTo>
                  <a:cubicBezTo>
                    <a:pt x="2984" y="2129"/>
                    <a:pt x="2681" y="2248"/>
                    <a:pt x="2360" y="2373"/>
                  </a:cubicBezTo>
                  <a:cubicBezTo>
                    <a:pt x="2110" y="2471"/>
                    <a:pt x="1852" y="2572"/>
                    <a:pt x="1585" y="2580"/>
                  </a:cubicBezTo>
                  <a:cubicBezTo>
                    <a:pt x="1351" y="2588"/>
                    <a:pt x="1139" y="2491"/>
                    <a:pt x="918" y="2278"/>
                  </a:cubicBezTo>
                  <a:cubicBezTo>
                    <a:pt x="771" y="2136"/>
                    <a:pt x="648" y="1963"/>
                    <a:pt x="537" y="1797"/>
                  </a:cubicBezTo>
                  <a:cubicBezTo>
                    <a:pt x="411" y="1608"/>
                    <a:pt x="259" y="1265"/>
                    <a:pt x="159" y="943"/>
                  </a:cubicBezTo>
                  <a:cubicBezTo>
                    <a:pt x="101" y="756"/>
                    <a:pt x="61" y="583"/>
                    <a:pt x="42" y="429"/>
                  </a:cubicBezTo>
                  <a:cubicBezTo>
                    <a:pt x="20" y="254"/>
                    <a:pt x="25" y="110"/>
                    <a:pt x="57" y="0"/>
                  </a:cubicBezTo>
                  <a:cubicBezTo>
                    <a:pt x="59" y="0"/>
                    <a:pt x="59" y="0"/>
                    <a:pt x="59" y="0"/>
                  </a:cubicBezTo>
                  <a:cubicBezTo>
                    <a:pt x="0" y="205"/>
                    <a:pt x="36" y="540"/>
                    <a:pt x="161" y="943"/>
                  </a:cubicBezTo>
                  <a:cubicBezTo>
                    <a:pt x="260" y="1264"/>
                    <a:pt x="412" y="1607"/>
                    <a:pt x="539" y="1796"/>
                  </a:cubicBezTo>
                  <a:cubicBezTo>
                    <a:pt x="650" y="1962"/>
                    <a:pt x="773" y="2135"/>
                    <a:pt x="919" y="2277"/>
                  </a:cubicBezTo>
                  <a:cubicBezTo>
                    <a:pt x="1140" y="2490"/>
                    <a:pt x="1352" y="2586"/>
                    <a:pt x="1585" y="2579"/>
                  </a:cubicBezTo>
                  <a:cubicBezTo>
                    <a:pt x="1851" y="2570"/>
                    <a:pt x="2109" y="2469"/>
                    <a:pt x="2359" y="2372"/>
                  </a:cubicBezTo>
                  <a:cubicBezTo>
                    <a:pt x="2523" y="2307"/>
                    <a:pt x="2678" y="2247"/>
                    <a:pt x="2825" y="2217"/>
                  </a:cubicBezTo>
                  <a:cubicBezTo>
                    <a:pt x="2989" y="2184"/>
                    <a:pt x="3119" y="2195"/>
                    <a:pt x="3233" y="2252"/>
                  </a:cubicBezTo>
                  <a:cubicBezTo>
                    <a:pt x="3328" y="2300"/>
                    <a:pt x="3409" y="2379"/>
                    <a:pt x="3482" y="2495"/>
                  </a:cubicBezTo>
                  <a:cubicBezTo>
                    <a:pt x="3561" y="2620"/>
                    <a:pt x="3627" y="2784"/>
                    <a:pt x="3685" y="2996"/>
                  </a:cubicBezTo>
                  <a:lnTo>
                    <a:pt x="3683"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76"/>
            <p:cNvSpPr/>
            <p:nvPr/>
          </p:nvSpPr>
          <p:spPr bwMode="auto">
            <a:xfrm rot="20039755">
              <a:off x="-1965258" y="-214178"/>
              <a:ext cx="13792200" cy="11241088"/>
            </a:xfrm>
            <a:custGeom>
              <a:avLst/>
              <a:gdLst>
                <a:gd name="T0" fmla="*/ 3675 w 3676"/>
                <a:gd name="T1" fmla="*/ 2996 h 2996"/>
                <a:gd name="T2" fmla="*/ 3235 w 3676"/>
                <a:gd name="T3" fmla="*/ 2259 h 2996"/>
                <a:gd name="T4" fmla="*/ 2372 w 3676"/>
                <a:gd name="T5" fmla="*/ 2389 h 2996"/>
                <a:gd name="T6" fmla="*/ 1568 w 3676"/>
                <a:gd name="T7" fmla="*/ 2607 h 2996"/>
                <a:gd name="T8" fmla="*/ 1201 w 3676"/>
                <a:gd name="T9" fmla="*/ 2527 h 2996"/>
                <a:gd name="T10" fmla="*/ 899 w 3676"/>
                <a:gd name="T11" fmla="*/ 2308 h 2996"/>
                <a:gd name="T12" fmla="*/ 521 w 3676"/>
                <a:gd name="T13" fmla="*/ 1819 h 2996"/>
                <a:gd name="T14" fmla="*/ 151 w 3676"/>
                <a:gd name="T15" fmla="*/ 950 h 2996"/>
                <a:gd name="T16" fmla="*/ 40 w 3676"/>
                <a:gd name="T17" fmla="*/ 429 h 2996"/>
                <a:gd name="T18" fmla="*/ 61 w 3676"/>
                <a:gd name="T19" fmla="*/ 0 h 2996"/>
                <a:gd name="T20" fmla="*/ 63 w 3676"/>
                <a:gd name="T21" fmla="*/ 1 h 2996"/>
                <a:gd name="T22" fmla="*/ 153 w 3676"/>
                <a:gd name="T23" fmla="*/ 949 h 2996"/>
                <a:gd name="T24" fmla="*/ 523 w 3676"/>
                <a:gd name="T25" fmla="*/ 1818 h 2996"/>
                <a:gd name="T26" fmla="*/ 900 w 3676"/>
                <a:gd name="T27" fmla="*/ 2307 h 2996"/>
                <a:gd name="T28" fmla="*/ 1568 w 3676"/>
                <a:gd name="T29" fmla="*/ 2605 h 2996"/>
                <a:gd name="T30" fmla="*/ 2371 w 3676"/>
                <a:gd name="T31" fmla="*/ 2387 h 2996"/>
                <a:gd name="T32" fmla="*/ 2833 w 3676"/>
                <a:gd name="T33" fmla="*/ 2227 h 2996"/>
                <a:gd name="T34" fmla="*/ 3236 w 3676"/>
                <a:gd name="T35" fmla="*/ 2258 h 2996"/>
                <a:gd name="T36" fmla="*/ 3481 w 3676"/>
                <a:gd name="T37" fmla="*/ 2498 h 2996"/>
                <a:gd name="T38" fmla="*/ 3676 w 3676"/>
                <a:gd name="T39" fmla="*/ 2995 h 2996"/>
                <a:gd name="T40" fmla="*/ 3675 w 3676"/>
                <a:gd name="T41"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76" h="2996">
                  <a:moveTo>
                    <a:pt x="3675" y="2996"/>
                  </a:moveTo>
                  <a:cubicBezTo>
                    <a:pt x="3570" y="2596"/>
                    <a:pt x="3426" y="2355"/>
                    <a:pt x="3235" y="2259"/>
                  </a:cubicBezTo>
                  <a:cubicBezTo>
                    <a:pt x="2992" y="2137"/>
                    <a:pt x="2691" y="2259"/>
                    <a:pt x="2372" y="2389"/>
                  </a:cubicBezTo>
                  <a:cubicBezTo>
                    <a:pt x="2113" y="2494"/>
                    <a:pt x="1845" y="2603"/>
                    <a:pt x="1568" y="2607"/>
                  </a:cubicBezTo>
                  <a:cubicBezTo>
                    <a:pt x="1438" y="2609"/>
                    <a:pt x="1318" y="2583"/>
                    <a:pt x="1201" y="2527"/>
                  </a:cubicBezTo>
                  <a:cubicBezTo>
                    <a:pt x="1098" y="2478"/>
                    <a:pt x="999" y="2406"/>
                    <a:pt x="899" y="2308"/>
                  </a:cubicBezTo>
                  <a:cubicBezTo>
                    <a:pt x="749" y="2162"/>
                    <a:pt x="624" y="1979"/>
                    <a:pt x="521" y="1819"/>
                  </a:cubicBezTo>
                  <a:cubicBezTo>
                    <a:pt x="418" y="1658"/>
                    <a:pt x="263" y="1326"/>
                    <a:pt x="151" y="950"/>
                  </a:cubicBezTo>
                  <a:cubicBezTo>
                    <a:pt x="95" y="759"/>
                    <a:pt x="57" y="584"/>
                    <a:pt x="40" y="429"/>
                  </a:cubicBezTo>
                  <a:cubicBezTo>
                    <a:pt x="20" y="253"/>
                    <a:pt x="27" y="109"/>
                    <a:pt x="61" y="0"/>
                  </a:cubicBezTo>
                  <a:cubicBezTo>
                    <a:pt x="63" y="1"/>
                    <a:pt x="63" y="1"/>
                    <a:pt x="63" y="1"/>
                  </a:cubicBezTo>
                  <a:cubicBezTo>
                    <a:pt x="0" y="203"/>
                    <a:pt x="32" y="540"/>
                    <a:pt x="153" y="949"/>
                  </a:cubicBezTo>
                  <a:cubicBezTo>
                    <a:pt x="265" y="1325"/>
                    <a:pt x="419" y="1657"/>
                    <a:pt x="523" y="1818"/>
                  </a:cubicBezTo>
                  <a:cubicBezTo>
                    <a:pt x="626" y="1978"/>
                    <a:pt x="751" y="2161"/>
                    <a:pt x="900" y="2307"/>
                  </a:cubicBezTo>
                  <a:cubicBezTo>
                    <a:pt x="1112" y="2514"/>
                    <a:pt x="1324" y="2609"/>
                    <a:pt x="1568" y="2605"/>
                  </a:cubicBezTo>
                  <a:cubicBezTo>
                    <a:pt x="1845" y="2601"/>
                    <a:pt x="2113" y="2492"/>
                    <a:pt x="2371" y="2387"/>
                  </a:cubicBezTo>
                  <a:cubicBezTo>
                    <a:pt x="2534" y="2321"/>
                    <a:pt x="2688" y="2258"/>
                    <a:pt x="2833" y="2227"/>
                  </a:cubicBezTo>
                  <a:cubicBezTo>
                    <a:pt x="2997" y="2192"/>
                    <a:pt x="3125" y="2202"/>
                    <a:pt x="3236" y="2258"/>
                  </a:cubicBezTo>
                  <a:cubicBezTo>
                    <a:pt x="3330" y="2304"/>
                    <a:pt x="3410" y="2383"/>
                    <a:pt x="3481" y="2498"/>
                  </a:cubicBezTo>
                  <a:cubicBezTo>
                    <a:pt x="3557" y="2622"/>
                    <a:pt x="3621" y="2785"/>
                    <a:pt x="3676" y="2995"/>
                  </a:cubicBezTo>
                  <a:lnTo>
                    <a:pt x="3675"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77"/>
            <p:cNvSpPr/>
            <p:nvPr/>
          </p:nvSpPr>
          <p:spPr bwMode="auto">
            <a:xfrm rot="20039755">
              <a:off x="-2058422" y="-145388"/>
              <a:ext cx="13762038" cy="11242676"/>
            </a:xfrm>
            <a:custGeom>
              <a:avLst/>
              <a:gdLst>
                <a:gd name="T0" fmla="*/ 3666 w 3668"/>
                <a:gd name="T1" fmla="*/ 2996 h 2996"/>
                <a:gd name="T2" fmla="*/ 3234 w 3668"/>
                <a:gd name="T3" fmla="*/ 2258 h 2996"/>
                <a:gd name="T4" fmla="*/ 2366 w 3668"/>
                <a:gd name="T5" fmla="*/ 2400 h 2996"/>
                <a:gd name="T6" fmla="*/ 1551 w 3668"/>
                <a:gd name="T7" fmla="*/ 2634 h 2996"/>
                <a:gd name="T8" fmla="*/ 1181 w 3668"/>
                <a:gd name="T9" fmla="*/ 2557 h 2996"/>
                <a:gd name="T10" fmla="*/ 879 w 3668"/>
                <a:gd name="T11" fmla="*/ 2339 h 2996"/>
                <a:gd name="T12" fmla="*/ 506 w 3668"/>
                <a:gd name="T13" fmla="*/ 1842 h 2996"/>
                <a:gd name="T14" fmla="*/ 144 w 3668"/>
                <a:gd name="T15" fmla="*/ 956 h 2996"/>
                <a:gd name="T16" fmla="*/ 38 w 3668"/>
                <a:gd name="T17" fmla="*/ 430 h 2996"/>
                <a:gd name="T18" fmla="*/ 65 w 3668"/>
                <a:gd name="T19" fmla="*/ 0 h 2996"/>
                <a:gd name="T20" fmla="*/ 67 w 3668"/>
                <a:gd name="T21" fmla="*/ 1 h 2996"/>
                <a:gd name="T22" fmla="*/ 146 w 3668"/>
                <a:gd name="T23" fmla="*/ 955 h 2996"/>
                <a:gd name="T24" fmla="*/ 507 w 3668"/>
                <a:gd name="T25" fmla="*/ 1841 h 2996"/>
                <a:gd name="T26" fmla="*/ 880 w 3668"/>
                <a:gd name="T27" fmla="*/ 2337 h 2996"/>
                <a:gd name="T28" fmla="*/ 1526 w 3668"/>
                <a:gd name="T29" fmla="*/ 2632 h 2996"/>
                <a:gd name="T30" fmla="*/ 1551 w 3668"/>
                <a:gd name="T31" fmla="*/ 2632 h 2996"/>
                <a:gd name="T32" fmla="*/ 2366 w 3668"/>
                <a:gd name="T33" fmla="*/ 2399 h 2996"/>
                <a:gd name="T34" fmla="*/ 2831 w 3668"/>
                <a:gd name="T35" fmla="*/ 2230 h 2996"/>
                <a:gd name="T36" fmla="*/ 3235 w 3668"/>
                <a:gd name="T37" fmla="*/ 2256 h 2996"/>
                <a:gd name="T38" fmla="*/ 3477 w 3668"/>
                <a:gd name="T39" fmla="*/ 2496 h 2996"/>
                <a:gd name="T40" fmla="*/ 3668 w 3668"/>
                <a:gd name="T41" fmla="*/ 2995 h 2996"/>
                <a:gd name="T42" fmla="*/ 3666 w 3668"/>
                <a:gd name="T43"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8" h="2996">
                  <a:moveTo>
                    <a:pt x="3666" y="2996"/>
                  </a:moveTo>
                  <a:cubicBezTo>
                    <a:pt x="3565" y="2594"/>
                    <a:pt x="3424" y="2353"/>
                    <a:pt x="3234" y="2258"/>
                  </a:cubicBezTo>
                  <a:cubicBezTo>
                    <a:pt x="2991" y="2137"/>
                    <a:pt x="2688" y="2265"/>
                    <a:pt x="2366" y="2400"/>
                  </a:cubicBezTo>
                  <a:cubicBezTo>
                    <a:pt x="2104" y="2511"/>
                    <a:pt x="1832" y="2626"/>
                    <a:pt x="1551" y="2634"/>
                  </a:cubicBezTo>
                  <a:cubicBezTo>
                    <a:pt x="1420" y="2637"/>
                    <a:pt x="1299" y="2612"/>
                    <a:pt x="1181" y="2557"/>
                  </a:cubicBezTo>
                  <a:cubicBezTo>
                    <a:pt x="1078" y="2508"/>
                    <a:pt x="979" y="2437"/>
                    <a:pt x="879" y="2339"/>
                  </a:cubicBezTo>
                  <a:cubicBezTo>
                    <a:pt x="728" y="2189"/>
                    <a:pt x="605" y="2003"/>
                    <a:pt x="506" y="1842"/>
                  </a:cubicBezTo>
                  <a:cubicBezTo>
                    <a:pt x="404" y="1676"/>
                    <a:pt x="252" y="1337"/>
                    <a:pt x="144" y="956"/>
                  </a:cubicBezTo>
                  <a:cubicBezTo>
                    <a:pt x="89" y="762"/>
                    <a:pt x="53" y="585"/>
                    <a:pt x="38" y="430"/>
                  </a:cubicBezTo>
                  <a:cubicBezTo>
                    <a:pt x="20" y="252"/>
                    <a:pt x="29" y="107"/>
                    <a:pt x="65" y="0"/>
                  </a:cubicBezTo>
                  <a:cubicBezTo>
                    <a:pt x="67" y="1"/>
                    <a:pt x="67" y="1"/>
                    <a:pt x="67" y="1"/>
                  </a:cubicBezTo>
                  <a:cubicBezTo>
                    <a:pt x="0" y="200"/>
                    <a:pt x="28" y="539"/>
                    <a:pt x="146" y="955"/>
                  </a:cubicBezTo>
                  <a:cubicBezTo>
                    <a:pt x="254" y="1336"/>
                    <a:pt x="405" y="1675"/>
                    <a:pt x="507" y="1841"/>
                  </a:cubicBezTo>
                  <a:cubicBezTo>
                    <a:pt x="607" y="2002"/>
                    <a:pt x="729" y="2188"/>
                    <a:pt x="880" y="2337"/>
                  </a:cubicBezTo>
                  <a:cubicBezTo>
                    <a:pt x="1084" y="2538"/>
                    <a:pt x="1290" y="2632"/>
                    <a:pt x="1526" y="2632"/>
                  </a:cubicBezTo>
                  <a:cubicBezTo>
                    <a:pt x="1534" y="2632"/>
                    <a:pt x="1542" y="2632"/>
                    <a:pt x="1551" y="2632"/>
                  </a:cubicBezTo>
                  <a:cubicBezTo>
                    <a:pt x="1832" y="2624"/>
                    <a:pt x="2103" y="2509"/>
                    <a:pt x="2366" y="2399"/>
                  </a:cubicBezTo>
                  <a:cubicBezTo>
                    <a:pt x="2530" y="2329"/>
                    <a:pt x="2685" y="2264"/>
                    <a:pt x="2831" y="2230"/>
                  </a:cubicBezTo>
                  <a:cubicBezTo>
                    <a:pt x="2995" y="2192"/>
                    <a:pt x="3124" y="2201"/>
                    <a:pt x="3235" y="2256"/>
                  </a:cubicBezTo>
                  <a:cubicBezTo>
                    <a:pt x="3328" y="2303"/>
                    <a:pt x="3407" y="2381"/>
                    <a:pt x="3477" y="2496"/>
                  </a:cubicBezTo>
                  <a:cubicBezTo>
                    <a:pt x="3552" y="2620"/>
                    <a:pt x="3615" y="2784"/>
                    <a:pt x="3668" y="2995"/>
                  </a:cubicBezTo>
                  <a:lnTo>
                    <a:pt x="3666"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78"/>
            <p:cNvSpPr/>
            <p:nvPr/>
          </p:nvSpPr>
          <p:spPr bwMode="auto">
            <a:xfrm rot="20039755">
              <a:off x="-2079250" y="-89638"/>
              <a:ext cx="13662025" cy="11242676"/>
            </a:xfrm>
            <a:custGeom>
              <a:avLst/>
              <a:gdLst>
                <a:gd name="T0" fmla="*/ 3639 w 3641"/>
                <a:gd name="T1" fmla="*/ 2996 h 2996"/>
                <a:gd name="T2" fmla="*/ 3214 w 3641"/>
                <a:gd name="T3" fmla="*/ 2257 h 2996"/>
                <a:gd name="T4" fmla="*/ 2810 w 3641"/>
                <a:gd name="T5" fmla="*/ 2235 h 2996"/>
                <a:gd name="T6" fmla="*/ 2341 w 3641"/>
                <a:gd name="T7" fmla="*/ 2412 h 2996"/>
                <a:gd name="T8" fmla="*/ 1514 w 3641"/>
                <a:gd name="T9" fmla="*/ 2660 h 2996"/>
                <a:gd name="T10" fmla="*/ 1142 w 3641"/>
                <a:gd name="T11" fmla="*/ 2587 h 2996"/>
                <a:gd name="T12" fmla="*/ 840 w 3641"/>
                <a:gd name="T13" fmla="*/ 2369 h 2996"/>
                <a:gd name="T14" fmla="*/ 471 w 3641"/>
                <a:gd name="T15" fmla="*/ 1864 h 2996"/>
                <a:gd name="T16" fmla="*/ 117 w 3641"/>
                <a:gd name="T17" fmla="*/ 962 h 2996"/>
                <a:gd name="T18" fmla="*/ 16 w 3641"/>
                <a:gd name="T19" fmla="*/ 430 h 2996"/>
                <a:gd name="T20" fmla="*/ 49 w 3641"/>
                <a:gd name="T21" fmla="*/ 0 h 2996"/>
                <a:gd name="T22" fmla="*/ 51 w 3641"/>
                <a:gd name="T23" fmla="*/ 1 h 2996"/>
                <a:gd name="T24" fmla="*/ 18 w 3641"/>
                <a:gd name="T25" fmla="*/ 430 h 2996"/>
                <a:gd name="T26" fmla="*/ 119 w 3641"/>
                <a:gd name="T27" fmla="*/ 962 h 2996"/>
                <a:gd name="T28" fmla="*/ 472 w 3641"/>
                <a:gd name="T29" fmla="*/ 1863 h 2996"/>
                <a:gd name="T30" fmla="*/ 842 w 3641"/>
                <a:gd name="T31" fmla="*/ 2368 h 2996"/>
                <a:gd name="T32" fmla="*/ 1480 w 3641"/>
                <a:gd name="T33" fmla="*/ 2659 h 2996"/>
                <a:gd name="T34" fmla="*/ 1514 w 3641"/>
                <a:gd name="T35" fmla="*/ 2658 h 2996"/>
                <a:gd name="T36" fmla="*/ 2341 w 3641"/>
                <a:gd name="T37" fmla="*/ 2410 h 2996"/>
                <a:gd name="T38" fmla="*/ 2810 w 3641"/>
                <a:gd name="T39" fmla="*/ 2233 h 2996"/>
                <a:gd name="T40" fmla="*/ 3215 w 3641"/>
                <a:gd name="T41" fmla="*/ 2255 h 2996"/>
                <a:gd name="T42" fmla="*/ 3454 w 3641"/>
                <a:gd name="T43" fmla="*/ 2494 h 2996"/>
                <a:gd name="T44" fmla="*/ 3641 w 3641"/>
                <a:gd name="T45" fmla="*/ 2995 h 2996"/>
                <a:gd name="T46" fmla="*/ 3639 w 3641"/>
                <a:gd name="T47"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41" h="2996">
                  <a:moveTo>
                    <a:pt x="3639" y="2996"/>
                  </a:moveTo>
                  <a:cubicBezTo>
                    <a:pt x="3541" y="2592"/>
                    <a:pt x="3402" y="2350"/>
                    <a:pt x="3214" y="2257"/>
                  </a:cubicBezTo>
                  <a:cubicBezTo>
                    <a:pt x="3103" y="2202"/>
                    <a:pt x="2975" y="2195"/>
                    <a:pt x="2810" y="2235"/>
                  </a:cubicBezTo>
                  <a:cubicBezTo>
                    <a:pt x="2664" y="2271"/>
                    <a:pt x="2507" y="2339"/>
                    <a:pt x="2341" y="2412"/>
                  </a:cubicBezTo>
                  <a:cubicBezTo>
                    <a:pt x="2075" y="2528"/>
                    <a:pt x="1799" y="2649"/>
                    <a:pt x="1514" y="2660"/>
                  </a:cubicBezTo>
                  <a:cubicBezTo>
                    <a:pt x="1382" y="2665"/>
                    <a:pt x="1260" y="2641"/>
                    <a:pt x="1142" y="2587"/>
                  </a:cubicBezTo>
                  <a:cubicBezTo>
                    <a:pt x="1038" y="2539"/>
                    <a:pt x="939" y="2467"/>
                    <a:pt x="840" y="2369"/>
                  </a:cubicBezTo>
                  <a:cubicBezTo>
                    <a:pt x="686" y="2215"/>
                    <a:pt x="562" y="2018"/>
                    <a:pt x="471" y="1864"/>
                  </a:cubicBezTo>
                  <a:cubicBezTo>
                    <a:pt x="370" y="1693"/>
                    <a:pt x="222" y="1348"/>
                    <a:pt x="117" y="962"/>
                  </a:cubicBezTo>
                  <a:cubicBezTo>
                    <a:pt x="64" y="766"/>
                    <a:pt x="30" y="586"/>
                    <a:pt x="16" y="430"/>
                  </a:cubicBezTo>
                  <a:cubicBezTo>
                    <a:pt x="0" y="251"/>
                    <a:pt x="11" y="106"/>
                    <a:pt x="49" y="0"/>
                  </a:cubicBezTo>
                  <a:cubicBezTo>
                    <a:pt x="51" y="1"/>
                    <a:pt x="51" y="1"/>
                    <a:pt x="51" y="1"/>
                  </a:cubicBezTo>
                  <a:cubicBezTo>
                    <a:pt x="13" y="106"/>
                    <a:pt x="2" y="251"/>
                    <a:pt x="18" y="430"/>
                  </a:cubicBezTo>
                  <a:cubicBezTo>
                    <a:pt x="32" y="586"/>
                    <a:pt x="66" y="765"/>
                    <a:pt x="119" y="962"/>
                  </a:cubicBezTo>
                  <a:cubicBezTo>
                    <a:pt x="223" y="1347"/>
                    <a:pt x="372" y="1692"/>
                    <a:pt x="472" y="1863"/>
                  </a:cubicBezTo>
                  <a:cubicBezTo>
                    <a:pt x="563" y="2017"/>
                    <a:pt x="688" y="2214"/>
                    <a:pt x="842" y="2368"/>
                  </a:cubicBezTo>
                  <a:cubicBezTo>
                    <a:pt x="1038" y="2563"/>
                    <a:pt x="1247" y="2659"/>
                    <a:pt x="1480" y="2659"/>
                  </a:cubicBezTo>
                  <a:cubicBezTo>
                    <a:pt x="1492" y="2659"/>
                    <a:pt x="1503" y="2659"/>
                    <a:pt x="1514" y="2658"/>
                  </a:cubicBezTo>
                  <a:cubicBezTo>
                    <a:pt x="1799" y="2647"/>
                    <a:pt x="2074" y="2527"/>
                    <a:pt x="2341" y="2410"/>
                  </a:cubicBezTo>
                  <a:cubicBezTo>
                    <a:pt x="2506" y="2338"/>
                    <a:pt x="2663" y="2269"/>
                    <a:pt x="2810" y="2233"/>
                  </a:cubicBezTo>
                  <a:cubicBezTo>
                    <a:pt x="2975" y="2193"/>
                    <a:pt x="3103" y="2200"/>
                    <a:pt x="3215" y="2255"/>
                  </a:cubicBezTo>
                  <a:cubicBezTo>
                    <a:pt x="3307" y="2301"/>
                    <a:pt x="3385" y="2379"/>
                    <a:pt x="3454" y="2494"/>
                  </a:cubicBezTo>
                  <a:cubicBezTo>
                    <a:pt x="3528" y="2619"/>
                    <a:pt x="3589" y="2783"/>
                    <a:pt x="3641" y="2995"/>
                  </a:cubicBezTo>
                  <a:lnTo>
                    <a:pt x="3639"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79"/>
            <p:cNvSpPr/>
            <p:nvPr/>
          </p:nvSpPr>
          <p:spPr bwMode="auto">
            <a:xfrm rot="20039755">
              <a:off x="-2158670" y="-17917"/>
              <a:ext cx="13627100" cy="11237913"/>
            </a:xfrm>
            <a:custGeom>
              <a:avLst/>
              <a:gdLst>
                <a:gd name="T0" fmla="*/ 3630 w 3632"/>
                <a:gd name="T1" fmla="*/ 2995 h 2995"/>
                <a:gd name="T2" fmla="*/ 3448 w 3632"/>
                <a:gd name="T3" fmla="*/ 2493 h 2995"/>
                <a:gd name="T4" fmla="*/ 3213 w 3632"/>
                <a:gd name="T5" fmla="*/ 2256 h 2995"/>
                <a:gd name="T6" fmla="*/ 2808 w 3632"/>
                <a:gd name="T7" fmla="*/ 2238 h 2995"/>
                <a:gd name="T8" fmla="*/ 2336 w 3632"/>
                <a:gd name="T9" fmla="*/ 2423 h 2995"/>
                <a:gd name="T10" fmla="*/ 1497 w 3632"/>
                <a:gd name="T11" fmla="*/ 2687 h 2995"/>
                <a:gd name="T12" fmla="*/ 1123 w 3632"/>
                <a:gd name="T13" fmla="*/ 2617 h 2995"/>
                <a:gd name="T14" fmla="*/ 821 w 3632"/>
                <a:gd name="T15" fmla="*/ 2399 h 2995"/>
                <a:gd name="T16" fmla="*/ 455 w 3632"/>
                <a:gd name="T17" fmla="*/ 1886 h 2995"/>
                <a:gd name="T18" fmla="*/ 110 w 3632"/>
                <a:gd name="T19" fmla="*/ 968 h 2995"/>
                <a:gd name="T20" fmla="*/ 14 w 3632"/>
                <a:gd name="T21" fmla="*/ 430 h 2995"/>
                <a:gd name="T22" fmla="*/ 53 w 3632"/>
                <a:gd name="T23" fmla="*/ 0 h 2995"/>
                <a:gd name="T24" fmla="*/ 55 w 3632"/>
                <a:gd name="T25" fmla="*/ 1 h 2995"/>
                <a:gd name="T26" fmla="*/ 16 w 3632"/>
                <a:gd name="T27" fmla="*/ 430 h 2995"/>
                <a:gd name="T28" fmla="*/ 112 w 3632"/>
                <a:gd name="T29" fmla="*/ 968 h 2995"/>
                <a:gd name="T30" fmla="*/ 457 w 3632"/>
                <a:gd name="T31" fmla="*/ 1885 h 2995"/>
                <a:gd name="T32" fmla="*/ 822 w 3632"/>
                <a:gd name="T33" fmla="*/ 2398 h 2995"/>
                <a:gd name="T34" fmla="*/ 1453 w 3632"/>
                <a:gd name="T35" fmla="*/ 2686 h 2995"/>
                <a:gd name="T36" fmla="*/ 1497 w 3632"/>
                <a:gd name="T37" fmla="*/ 2685 h 2995"/>
                <a:gd name="T38" fmla="*/ 2335 w 3632"/>
                <a:gd name="T39" fmla="*/ 2422 h 2995"/>
                <a:gd name="T40" fmla="*/ 2808 w 3632"/>
                <a:gd name="T41" fmla="*/ 2236 h 2995"/>
                <a:gd name="T42" fmla="*/ 3214 w 3632"/>
                <a:gd name="T43" fmla="*/ 2254 h 2995"/>
                <a:gd name="T44" fmla="*/ 3450 w 3632"/>
                <a:gd name="T45" fmla="*/ 2492 h 2995"/>
                <a:gd name="T46" fmla="*/ 3632 w 3632"/>
                <a:gd name="T47" fmla="*/ 2995 h 2995"/>
                <a:gd name="T48" fmla="*/ 3630 w 3632"/>
                <a:gd name="T49" fmla="*/ 2995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32" h="2995">
                  <a:moveTo>
                    <a:pt x="3630" y="2995"/>
                  </a:moveTo>
                  <a:cubicBezTo>
                    <a:pt x="3581" y="2782"/>
                    <a:pt x="3521" y="2618"/>
                    <a:pt x="3448" y="2493"/>
                  </a:cubicBezTo>
                  <a:cubicBezTo>
                    <a:pt x="3381" y="2378"/>
                    <a:pt x="3304" y="2301"/>
                    <a:pt x="3213" y="2256"/>
                  </a:cubicBezTo>
                  <a:cubicBezTo>
                    <a:pt x="3102" y="2201"/>
                    <a:pt x="2974" y="2195"/>
                    <a:pt x="2808" y="2238"/>
                  </a:cubicBezTo>
                  <a:cubicBezTo>
                    <a:pt x="2661" y="2276"/>
                    <a:pt x="2503" y="2348"/>
                    <a:pt x="2336" y="2423"/>
                  </a:cubicBezTo>
                  <a:cubicBezTo>
                    <a:pt x="2066" y="2546"/>
                    <a:pt x="1786" y="2672"/>
                    <a:pt x="1497" y="2687"/>
                  </a:cubicBezTo>
                  <a:cubicBezTo>
                    <a:pt x="1363" y="2694"/>
                    <a:pt x="1241" y="2671"/>
                    <a:pt x="1123" y="2617"/>
                  </a:cubicBezTo>
                  <a:cubicBezTo>
                    <a:pt x="1018" y="2569"/>
                    <a:pt x="919" y="2498"/>
                    <a:pt x="821" y="2399"/>
                  </a:cubicBezTo>
                  <a:cubicBezTo>
                    <a:pt x="699" y="2277"/>
                    <a:pt x="586" y="2119"/>
                    <a:pt x="455" y="1886"/>
                  </a:cubicBezTo>
                  <a:cubicBezTo>
                    <a:pt x="356" y="1711"/>
                    <a:pt x="210" y="1359"/>
                    <a:pt x="110" y="968"/>
                  </a:cubicBezTo>
                  <a:cubicBezTo>
                    <a:pt x="58" y="769"/>
                    <a:pt x="26" y="588"/>
                    <a:pt x="14" y="430"/>
                  </a:cubicBezTo>
                  <a:cubicBezTo>
                    <a:pt x="0" y="249"/>
                    <a:pt x="13" y="105"/>
                    <a:pt x="53" y="0"/>
                  </a:cubicBezTo>
                  <a:cubicBezTo>
                    <a:pt x="55" y="1"/>
                    <a:pt x="55" y="1"/>
                    <a:pt x="55" y="1"/>
                  </a:cubicBezTo>
                  <a:cubicBezTo>
                    <a:pt x="15" y="105"/>
                    <a:pt x="2" y="250"/>
                    <a:pt x="16" y="430"/>
                  </a:cubicBezTo>
                  <a:cubicBezTo>
                    <a:pt x="28" y="587"/>
                    <a:pt x="60" y="768"/>
                    <a:pt x="112" y="968"/>
                  </a:cubicBezTo>
                  <a:cubicBezTo>
                    <a:pt x="212" y="1358"/>
                    <a:pt x="357" y="1710"/>
                    <a:pt x="457" y="1885"/>
                  </a:cubicBezTo>
                  <a:cubicBezTo>
                    <a:pt x="588" y="2118"/>
                    <a:pt x="701" y="2276"/>
                    <a:pt x="822" y="2398"/>
                  </a:cubicBezTo>
                  <a:cubicBezTo>
                    <a:pt x="1014" y="2591"/>
                    <a:pt x="1221" y="2686"/>
                    <a:pt x="1453" y="2686"/>
                  </a:cubicBezTo>
                  <a:cubicBezTo>
                    <a:pt x="1468" y="2686"/>
                    <a:pt x="1482" y="2686"/>
                    <a:pt x="1497" y="2685"/>
                  </a:cubicBezTo>
                  <a:cubicBezTo>
                    <a:pt x="1786" y="2670"/>
                    <a:pt x="2065" y="2544"/>
                    <a:pt x="2335" y="2422"/>
                  </a:cubicBezTo>
                  <a:cubicBezTo>
                    <a:pt x="2502" y="2346"/>
                    <a:pt x="2660" y="2274"/>
                    <a:pt x="2808" y="2236"/>
                  </a:cubicBezTo>
                  <a:cubicBezTo>
                    <a:pt x="2974" y="2193"/>
                    <a:pt x="3103" y="2199"/>
                    <a:pt x="3214" y="2254"/>
                  </a:cubicBezTo>
                  <a:cubicBezTo>
                    <a:pt x="3305" y="2299"/>
                    <a:pt x="3382" y="2377"/>
                    <a:pt x="3450" y="2492"/>
                  </a:cubicBezTo>
                  <a:cubicBezTo>
                    <a:pt x="3523" y="2617"/>
                    <a:pt x="3583" y="2782"/>
                    <a:pt x="3632" y="2995"/>
                  </a:cubicBezTo>
                  <a:lnTo>
                    <a:pt x="3630" y="29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0"/>
            <p:cNvSpPr/>
            <p:nvPr/>
          </p:nvSpPr>
          <p:spPr bwMode="auto">
            <a:xfrm rot="20039755">
              <a:off x="-2223087" y="54246"/>
              <a:ext cx="13596938" cy="11234738"/>
            </a:xfrm>
            <a:custGeom>
              <a:avLst/>
              <a:gdLst>
                <a:gd name="T0" fmla="*/ 3622 w 3624"/>
                <a:gd name="T1" fmla="*/ 2994 h 2994"/>
                <a:gd name="T2" fmla="*/ 3445 w 3624"/>
                <a:gd name="T3" fmla="*/ 2491 h 2994"/>
                <a:gd name="T4" fmla="*/ 3212 w 3624"/>
                <a:gd name="T5" fmla="*/ 2253 h 2994"/>
                <a:gd name="T6" fmla="*/ 2806 w 3624"/>
                <a:gd name="T7" fmla="*/ 2240 h 2994"/>
                <a:gd name="T8" fmla="*/ 2330 w 3624"/>
                <a:gd name="T9" fmla="*/ 2434 h 2994"/>
                <a:gd name="T10" fmla="*/ 1480 w 3624"/>
                <a:gd name="T11" fmla="*/ 2713 h 2994"/>
                <a:gd name="T12" fmla="*/ 801 w 3624"/>
                <a:gd name="T13" fmla="*/ 2429 h 2994"/>
                <a:gd name="T14" fmla="*/ 439 w 3624"/>
                <a:gd name="T15" fmla="*/ 1908 h 2994"/>
                <a:gd name="T16" fmla="*/ 102 w 3624"/>
                <a:gd name="T17" fmla="*/ 974 h 2994"/>
                <a:gd name="T18" fmla="*/ 12 w 3624"/>
                <a:gd name="T19" fmla="*/ 429 h 2994"/>
                <a:gd name="T20" fmla="*/ 57 w 3624"/>
                <a:gd name="T21" fmla="*/ 0 h 2994"/>
                <a:gd name="T22" fmla="*/ 59 w 3624"/>
                <a:gd name="T23" fmla="*/ 1 h 2994"/>
                <a:gd name="T24" fmla="*/ 14 w 3624"/>
                <a:gd name="T25" fmla="*/ 429 h 2994"/>
                <a:gd name="T26" fmla="*/ 104 w 3624"/>
                <a:gd name="T27" fmla="*/ 974 h 2994"/>
                <a:gd name="T28" fmla="*/ 441 w 3624"/>
                <a:gd name="T29" fmla="*/ 1907 h 2994"/>
                <a:gd name="T30" fmla="*/ 803 w 3624"/>
                <a:gd name="T31" fmla="*/ 2427 h 2994"/>
                <a:gd name="T32" fmla="*/ 1480 w 3624"/>
                <a:gd name="T33" fmla="*/ 2711 h 2994"/>
                <a:gd name="T34" fmla="*/ 2329 w 3624"/>
                <a:gd name="T35" fmla="*/ 2432 h 2994"/>
                <a:gd name="T36" fmla="*/ 2806 w 3624"/>
                <a:gd name="T37" fmla="*/ 2238 h 2994"/>
                <a:gd name="T38" fmla="*/ 3212 w 3624"/>
                <a:gd name="T39" fmla="*/ 2252 h 2994"/>
                <a:gd name="T40" fmla="*/ 3446 w 3624"/>
                <a:gd name="T41" fmla="*/ 2490 h 2994"/>
                <a:gd name="T42" fmla="*/ 3624 w 3624"/>
                <a:gd name="T43" fmla="*/ 2994 h 2994"/>
                <a:gd name="T44" fmla="*/ 3622 w 3624"/>
                <a:gd name="T45"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24" h="2994">
                  <a:moveTo>
                    <a:pt x="3622" y="2994"/>
                  </a:moveTo>
                  <a:cubicBezTo>
                    <a:pt x="3574" y="2780"/>
                    <a:pt x="3516" y="2616"/>
                    <a:pt x="3445" y="2491"/>
                  </a:cubicBezTo>
                  <a:cubicBezTo>
                    <a:pt x="3378" y="2376"/>
                    <a:pt x="3302" y="2298"/>
                    <a:pt x="3212" y="2253"/>
                  </a:cubicBezTo>
                  <a:cubicBezTo>
                    <a:pt x="3101" y="2199"/>
                    <a:pt x="2972" y="2195"/>
                    <a:pt x="2806" y="2240"/>
                  </a:cubicBezTo>
                  <a:cubicBezTo>
                    <a:pt x="2658" y="2280"/>
                    <a:pt x="2499" y="2355"/>
                    <a:pt x="2330" y="2434"/>
                  </a:cubicBezTo>
                  <a:cubicBezTo>
                    <a:pt x="2056" y="2562"/>
                    <a:pt x="1773" y="2694"/>
                    <a:pt x="1480" y="2713"/>
                  </a:cubicBezTo>
                  <a:cubicBezTo>
                    <a:pt x="1226" y="2728"/>
                    <a:pt x="1004" y="2635"/>
                    <a:pt x="801" y="2429"/>
                  </a:cubicBezTo>
                  <a:cubicBezTo>
                    <a:pt x="679" y="2304"/>
                    <a:pt x="567" y="2143"/>
                    <a:pt x="439" y="1908"/>
                  </a:cubicBezTo>
                  <a:cubicBezTo>
                    <a:pt x="341" y="1727"/>
                    <a:pt x="199" y="1369"/>
                    <a:pt x="102" y="974"/>
                  </a:cubicBezTo>
                  <a:cubicBezTo>
                    <a:pt x="53" y="771"/>
                    <a:pt x="22" y="588"/>
                    <a:pt x="12" y="429"/>
                  </a:cubicBezTo>
                  <a:cubicBezTo>
                    <a:pt x="0" y="248"/>
                    <a:pt x="15" y="103"/>
                    <a:pt x="57" y="0"/>
                  </a:cubicBezTo>
                  <a:cubicBezTo>
                    <a:pt x="59" y="1"/>
                    <a:pt x="59" y="1"/>
                    <a:pt x="59" y="1"/>
                  </a:cubicBezTo>
                  <a:cubicBezTo>
                    <a:pt x="17" y="103"/>
                    <a:pt x="2" y="248"/>
                    <a:pt x="14" y="429"/>
                  </a:cubicBezTo>
                  <a:cubicBezTo>
                    <a:pt x="24" y="588"/>
                    <a:pt x="54" y="771"/>
                    <a:pt x="104" y="974"/>
                  </a:cubicBezTo>
                  <a:cubicBezTo>
                    <a:pt x="201" y="1368"/>
                    <a:pt x="343" y="1727"/>
                    <a:pt x="441" y="1907"/>
                  </a:cubicBezTo>
                  <a:cubicBezTo>
                    <a:pt x="569" y="2142"/>
                    <a:pt x="680" y="2303"/>
                    <a:pt x="803" y="2427"/>
                  </a:cubicBezTo>
                  <a:cubicBezTo>
                    <a:pt x="1005" y="2634"/>
                    <a:pt x="1227" y="2726"/>
                    <a:pt x="1480" y="2711"/>
                  </a:cubicBezTo>
                  <a:cubicBezTo>
                    <a:pt x="1773" y="2693"/>
                    <a:pt x="2056" y="2560"/>
                    <a:pt x="2329" y="2432"/>
                  </a:cubicBezTo>
                  <a:cubicBezTo>
                    <a:pt x="2498" y="2353"/>
                    <a:pt x="2657" y="2279"/>
                    <a:pt x="2806" y="2238"/>
                  </a:cubicBezTo>
                  <a:cubicBezTo>
                    <a:pt x="2972" y="2193"/>
                    <a:pt x="3102" y="2197"/>
                    <a:pt x="3212" y="2252"/>
                  </a:cubicBezTo>
                  <a:cubicBezTo>
                    <a:pt x="3303" y="2296"/>
                    <a:pt x="3380" y="2374"/>
                    <a:pt x="3446" y="2490"/>
                  </a:cubicBezTo>
                  <a:cubicBezTo>
                    <a:pt x="3518" y="2615"/>
                    <a:pt x="3576" y="2780"/>
                    <a:pt x="3624" y="2994"/>
                  </a:cubicBezTo>
                  <a:lnTo>
                    <a:pt x="3622"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1"/>
            <p:cNvSpPr/>
            <p:nvPr/>
          </p:nvSpPr>
          <p:spPr bwMode="auto">
            <a:xfrm rot="20039755">
              <a:off x="-2267726" y="116343"/>
              <a:ext cx="13569950" cy="11237913"/>
            </a:xfrm>
            <a:custGeom>
              <a:avLst/>
              <a:gdLst>
                <a:gd name="T0" fmla="*/ 3615 w 3617"/>
                <a:gd name="T1" fmla="*/ 2995 h 2995"/>
                <a:gd name="T2" fmla="*/ 3442 w 3617"/>
                <a:gd name="T3" fmla="*/ 2490 h 2995"/>
                <a:gd name="T4" fmla="*/ 3211 w 3617"/>
                <a:gd name="T5" fmla="*/ 2252 h 2995"/>
                <a:gd name="T6" fmla="*/ 2805 w 3617"/>
                <a:gd name="T7" fmla="*/ 2243 h 2995"/>
                <a:gd name="T8" fmla="*/ 2325 w 3617"/>
                <a:gd name="T9" fmla="*/ 2445 h 2995"/>
                <a:gd name="T10" fmla="*/ 1464 w 3617"/>
                <a:gd name="T11" fmla="*/ 2740 h 2995"/>
                <a:gd name="T12" fmla="*/ 783 w 3617"/>
                <a:gd name="T13" fmla="*/ 2459 h 2995"/>
                <a:gd name="T14" fmla="*/ 424 w 3617"/>
                <a:gd name="T15" fmla="*/ 1930 h 2995"/>
                <a:gd name="T16" fmla="*/ 96 w 3617"/>
                <a:gd name="T17" fmla="*/ 981 h 2995"/>
                <a:gd name="T18" fmla="*/ 10 w 3617"/>
                <a:gd name="T19" fmla="*/ 430 h 2995"/>
                <a:gd name="T20" fmla="*/ 61 w 3617"/>
                <a:gd name="T21" fmla="*/ 0 h 2995"/>
                <a:gd name="T22" fmla="*/ 63 w 3617"/>
                <a:gd name="T23" fmla="*/ 1 h 2995"/>
                <a:gd name="T24" fmla="*/ 12 w 3617"/>
                <a:gd name="T25" fmla="*/ 430 h 2995"/>
                <a:gd name="T26" fmla="*/ 98 w 3617"/>
                <a:gd name="T27" fmla="*/ 980 h 2995"/>
                <a:gd name="T28" fmla="*/ 426 w 3617"/>
                <a:gd name="T29" fmla="*/ 1930 h 2995"/>
                <a:gd name="T30" fmla="*/ 784 w 3617"/>
                <a:gd name="T31" fmla="*/ 2458 h 2995"/>
                <a:gd name="T32" fmla="*/ 1464 w 3617"/>
                <a:gd name="T33" fmla="*/ 2738 h 2995"/>
                <a:gd name="T34" fmla="*/ 2325 w 3617"/>
                <a:gd name="T35" fmla="*/ 2444 h 2995"/>
                <a:gd name="T36" fmla="*/ 2804 w 3617"/>
                <a:gd name="T37" fmla="*/ 2242 h 2995"/>
                <a:gd name="T38" fmla="*/ 3212 w 3617"/>
                <a:gd name="T39" fmla="*/ 2251 h 2995"/>
                <a:gd name="T40" fmla="*/ 3443 w 3617"/>
                <a:gd name="T41" fmla="*/ 2489 h 2995"/>
                <a:gd name="T42" fmla="*/ 3617 w 3617"/>
                <a:gd name="T43" fmla="*/ 2994 h 2995"/>
                <a:gd name="T44" fmla="*/ 3615 w 3617"/>
                <a:gd name="T45" fmla="*/ 2995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17" h="2995">
                  <a:moveTo>
                    <a:pt x="3615" y="2995"/>
                  </a:moveTo>
                  <a:cubicBezTo>
                    <a:pt x="3569" y="2780"/>
                    <a:pt x="3512" y="2614"/>
                    <a:pt x="3442" y="2490"/>
                  </a:cubicBezTo>
                  <a:cubicBezTo>
                    <a:pt x="3376" y="2374"/>
                    <a:pt x="3301" y="2296"/>
                    <a:pt x="3211" y="2252"/>
                  </a:cubicBezTo>
                  <a:cubicBezTo>
                    <a:pt x="3101" y="2199"/>
                    <a:pt x="2972" y="2196"/>
                    <a:pt x="2805" y="2243"/>
                  </a:cubicBezTo>
                  <a:cubicBezTo>
                    <a:pt x="2656" y="2286"/>
                    <a:pt x="2495" y="2363"/>
                    <a:pt x="2325" y="2445"/>
                  </a:cubicBezTo>
                  <a:cubicBezTo>
                    <a:pt x="2048" y="2579"/>
                    <a:pt x="1761" y="2718"/>
                    <a:pt x="1464" y="2740"/>
                  </a:cubicBezTo>
                  <a:cubicBezTo>
                    <a:pt x="1207" y="2758"/>
                    <a:pt x="984" y="2667"/>
                    <a:pt x="783" y="2459"/>
                  </a:cubicBezTo>
                  <a:cubicBezTo>
                    <a:pt x="661" y="2334"/>
                    <a:pt x="547" y="2166"/>
                    <a:pt x="424" y="1930"/>
                  </a:cubicBezTo>
                  <a:cubicBezTo>
                    <a:pt x="328" y="1745"/>
                    <a:pt x="189" y="1380"/>
                    <a:pt x="96" y="981"/>
                  </a:cubicBezTo>
                  <a:cubicBezTo>
                    <a:pt x="48" y="775"/>
                    <a:pt x="19" y="590"/>
                    <a:pt x="10" y="430"/>
                  </a:cubicBezTo>
                  <a:cubicBezTo>
                    <a:pt x="0" y="247"/>
                    <a:pt x="18" y="102"/>
                    <a:pt x="61" y="0"/>
                  </a:cubicBezTo>
                  <a:cubicBezTo>
                    <a:pt x="63" y="1"/>
                    <a:pt x="63" y="1"/>
                    <a:pt x="63" y="1"/>
                  </a:cubicBezTo>
                  <a:cubicBezTo>
                    <a:pt x="19" y="103"/>
                    <a:pt x="2" y="247"/>
                    <a:pt x="12" y="430"/>
                  </a:cubicBezTo>
                  <a:cubicBezTo>
                    <a:pt x="21" y="589"/>
                    <a:pt x="50" y="775"/>
                    <a:pt x="98" y="980"/>
                  </a:cubicBezTo>
                  <a:cubicBezTo>
                    <a:pt x="191" y="1379"/>
                    <a:pt x="330" y="1744"/>
                    <a:pt x="426" y="1930"/>
                  </a:cubicBezTo>
                  <a:cubicBezTo>
                    <a:pt x="549" y="2165"/>
                    <a:pt x="662" y="2333"/>
                    <a:pt x="784" y="2458"/>
                  </a:cubicBezTo>
                  <a:cubicBezTo>
                    <a:pt x="985" y="2665"/>
                    <a:pt x="1207" y="2756"/>
                    <a:pt x="1464" y="2738"/>
                  </a:cubicBezTo>
                  <a:cubicBezTo>
                    <a:pt x="1760" y="2716"/>
                    <a:pt x="2047" y="2578"/>
                    <a:pt x="2325" y="2444"/>
                  </a:cubicBezTo>
                  <a:cubicBezTo>
                    <a:pt x="2495" y="2362"/>
                    <a:pt x="2655" y="2284"/>
                    <a:pt x="2804" y="2242"/>
                  </a:cubicBezTo>
                  <a:cubicBezTo>
                    <a:pt x="2972" y="2194"/>
                    <a:pt x="3101" y="2197"/>
                    <a:pt x="3212" y="2251"/>
                  </a:cubicBezTo>
                  <a:cubicBezTo>
                    <a:pt x="3302" y="2295"/>
                    <a:pt x="3378" y="2373"/>
                    <a:pt x="3443" y="2489"/>
                  </a:cubicBezTo>
                  <a:cubicBezTo>
                    <a:pt x="3514" y="2614"/>
                    <a:pt x="3571" y="2779"/>
                    <a:pt x="3617" y="2994"/>
                  </a:cubicBezTo>
                  <a:lnTo>
                    <a:pt x="3615" y="29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2"/>
            <p:cNvSpPr/>
            <p:nvPr/>
          </p:nvSpPr>
          <p:spPr bwMode="auto">
            <a:xfrm rot="20039755">
              <a:off x="-2284862" y="172208"/>
              <a:ext cx="13541375" cy="11236326"/>
            </a:xfrm>
            <a:custGeom>
              <a:avLst/>
              <a:gdLst>
                <a:gd name="T0" fmla="*/ 3607 w 3609"/>
                <a:gd name="T1" fmla="*/ 2994 h 2994"/>
                <a:gd name="T2" fmla="*/ 3438 w 3609"/>
                <a:gd name="T3" fmla="*/ 2487 h 2994"/>
                <a:gd name="T4" fmla="*/ 3210 w 3609"/>
                <a:gd name="T5" fmla="*/ 2251 h 2994"/>
                <a:gd name="T6" fmla="*/ 2803 w 3609"/>
                <a:gd name="T7" fmla="*/ 2246 h 2994"/>
                <a:gd name="T8" fmla="*/ 2320 w 3609"/>
                <a:gd name="T9" fmla="*/ 2456 h 2994"/>
                <a:gd name="T10" fmla="*/ 1893 w 3609"/>
                <a:gd name="T11" fmla="*/ 2653 h 2994"/>
                <a:gd name="T12" fmla="*/ 1448 w 3609"/>
                <a:gd name="T13" fmla="*/ 2766 h 2994"/>
                <a:gd name="T14" fmla="*/ 763 w 3609"/>
                <a:gd name="T15" fmla="*/ 2490 h 2994"/>
                <a:gd name="T16" fmla="*/ 409 w 3609"/>
                <a:gd name="T17" fmla="*/ 1952 h 2994"/>
                <a:gd name="T18" fmla="*/ 89 w 3609"/>
                <a:gd name="T19" fmla="*/ 987 h 2994"/>
                <a:gd name="T20" fmla="*/ 8 w 3609"/>
                <a:gd name="T21" fmla="*/ 430 h 2994"/>
                <a:gd name="T22" fmla="*/ 65 w 3609"/>
                <a:gd name="T23" fmla="*/ 0 h 2994"/>
                <a:gd name="T24" fmla="*/ 67 w 3609"/>
                <a:gd name="T25" fmla="*/ 1 h 2994"/>
                <a:gd name="T26" fmla="*/ 10 w 3609"/>
                <a:gd name="T27" fmla="*/ 430 h 2994"/>
                <a:gd name="T28" fmla="*/ 90 w 3609"/>
                <a:gd name="T29" fmla="*/ 986 h 2994"/>
                <a:gd name="T30" fmla="*/ 411 w 3609"/>
                <a:gd name="T31" fmla="*/ 1952 h 2994"/>
                <a:gd name="T32" fmla="*/ 765 w 3609"/>
                <a:gd name="T33" fmla="*/ 2488 h 2994"/>
                <a:gd name="T34" fmla="*/ 1447 w 3609"/>
                <a:gd name="T35" fmla="*/ 2764 h 2994"/>
                <a:gd name="T36" fmla="*/ 2319 w 3609"/>
                <a:gd name="T37" fmla="*/ 2455 h 2994"/>
                <a:gd name="T38" fmla="*/ 2803 w 3609"/>
                <a:gd name="T39" fmla="*/ 2244 h 2994"/>
                <a:gd name="T40" fmla="*/ 3211 w 3609"/>
                <a:gd name="T41" fmla="*/ 2249 h 2994"/>
                <a:gd name="T42" fmla="*/ 3440 w 3609"/>
                <a:gd name="T43" fmla="*/ 2487 h 2994"/>
                <a:gd name="T44" fmla="*/ 3609 w 3609"/>
                <a:gd name="T45" fmla="*/ 2994 h 2994"/>
                <a:gd name="T46" fmla="*/ 3607 w 3609"/>
                <a:gd name="T47"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9" h="2994">
                  <a:moveTo>
                    <a:pt x="3607" y="2994"/>
                  </a:moveTo>
                  <a:cubicBezTo>
                    <a:pt x="3563" y="2778"/>
                    <a:pt x="3507" y="2612"/>
                    <a:pt x="3438" y="2487"/>
                  </a:cubicBezTo>
                  <a:cubicBezTo>
                    <a:pt x="3374" y="2372"/>
                    <a:pt x="3299" y="2294"/>
                    <a:pt x="3210" y="2251"/>
                  </a:cubicBezTo>
                  <a:cubicBezTo>
                    <a:pt x="3100" y="2197"/>
                    <a:pt x="2971" y="2196"/>
                    <a:pt x="2803" y="2246"/>
                  </a:cubicBezTo>
                  <a:cubicBezTo>
                    <a:pt x="2653" y="2291"/>
                    <a:pt x="2492" y="2371"/>
                    <a:pt x="2320" y="2456"/>
                  </a:cubicBezTo>
                  <a:cubicBezTo>
                    <a:pt x="2182" y="2525"/>
                    <a:pt x="2040" y="2596"/>
                    <a:pt x="1893" y="2653"/>
                  </a:cubicBezTo>
                  <a:cubicBezTo>
                    <a:pt x="1728" y="2718"/>
                    <a:pt x="1582" y="2755"/>
                    <a:pt x="1448" y="2766"/>
                  </a:cubicBezTo>
                  <a:cubicBezTo>
                    <a:pt x="1188" y="2788"/>
                    <a:pt x="964" y="2697"/>
                    <a:pt x="763" y="2490"/>
                  </a:cubicBezTo>
                  <a:cubicBezTo>
                    <a:pt x="640" y="2361"/>
                    <a:pt x="528" y="2191"/>
                    <a:pt x="409" y="1952"/>
                  </a:cubicBezTo>
                  <a:cubicBezTo>
                    <a:pt x="314" y="1762"/>
                    <a:pt x="178" y="1389"/>
                    <a:pt x="89" y="987"/>
                  </a:cubicBezTo>
                  <a:cubicBezTo>
                    <a:pt x="42" y="778"/>
                    <a:pt x="15" y="591"/>
                    <a:pt x="8" y="430"/>
                  </a:cubicBezTo>
                  <a:cubicBezTo>
                    <a:pt x="0" y="245"/>
                    <a:pt x="20" y="101"/>
                    <a:pt x="65" y="0"/>
                  </a:cubicBezTo>
                  <a:cubicBezTo>
                    <a:pt x="67" y="1"/>
                    <a:pt x="67" y="1"/>
                    <a:pt x="67" y="1"/>
                  </a:cubicBezTo>
                  <a:cubicBezTo>
                    <a:pt x="21" y="101"/>
                    <a:pt x="2" y="246"/>
                    <a:pt x="10" y="430"/>
                  </a:cubicBezTo>
                  <a:cubicBezTo>
                    <a:pt x="17" y="590"/>
                    <a:pt x="44" y="778"/>
                    <a:pt x="90" y="986"/>
                  </a:cubicBezTo>
                  <a:cubicBezTo>
                    <a:pt x="180" y="1389"/>
                    <a:pt x="316" y="1761"/>
                    <a:pt x="411" y="1952"/>
                  </a:cubicBezTo>
                  <a:cubicBezTo>
                    <a:pt x="529" y="2190"/>
                    <a:pt x="642" y="2360"/>
                    <a:pt x="765" y="2488"/>
                  </a:cubicBezTo>
                  <a:cubicBezTo>
                    <a:pt x="965" y="2696"/>
                    <a:pt x="1188" y="2786"/>
                    <a:pt x="1447" y="2764"/>
                  </a:cubicBezTo>
                  <a:cubicBezTo>
                    <a:pt x="1748" y="2739"/>
                    <a:pt x="2038" y="2594"/>
                    <a:pt x="2319" y="2455"/>
                  </a:cubicBezTo>
                  <a:cubicBezTo>
                    <a:pt x="2491" y="2369"/>
                    <a:pt x="2653" y="2289"/>
                    <a:pt x="2803" y="2244"/>
                  </a:cubicBezTo>
                  <a:cubicBezTo>
                    <a:pt x="2971" y="2194"/>
                    <a:pt x="3101" y="2195"/>
                    <a:pt x="3211" y="2249"/>
                  </a:cubicBezTo>
                  <a:cubicBezTo>
                    <a:pt x="3301" y="2293"/>
                    <a:pt x="3375" y="2370"/>
                    <a:pt x="3440" y="2487"/>
                  </a:cubicBezTo>
                  <a:cubicBezTo>
                    <a:pt x="3509" y="2612"/>
                    <a:pt x="3564" y="2778"/>
                    <a:pt x="3609" y="2994"/>
                  </a:cubicBezTo>
                  <a:lnTo>
                    <a:pt x="3607"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3"/>
            <p:cNvSpPr/>
            <p:nvPr/>
          </p:nvSpPr>
          <p:spPr bwMode="auto">
            <a:xfrm rot="20039755">
              <a:off x="-2264034" y="221134"/>
              <a:ext cx="13508038" cy="11231563"/>
            </a:xfrm>
            <a:custGeom>
              <a:avLst/>
              <a:gdLst>
                <a:gd name="T0" fmla="*/ 3598 w 3600"/>
                <a:gd name="T1" fmla="*/ 2993 h 2993"/>
                <a:gd name="T2" fmla="*/ 3434 w 3600"/>
                <a:gd name="T3" fmla="*/ 2485 h 2993"/>
                <a:gd name="T4" fmla="*/ 3208 w 3600"/>
                <a:gd name="T5" fmla="*/ 2248 h 2993"/>
                <a:gd name="T6" fmla="*/ 2801 w 3600"/>
                <a:gd name="T7" fmla="*/ 2248 h 2993"/>
                <a:gd name="T8" fmla="*/ 2314 w 3600"/>
                <a:gd name="T9" fmla="*/ 2466 h 2993"/>
                <a:gd name="T10" fmla="*/ 1882 w 3600"/>
                <a:gd name="T11" fmla="*/ 2672 h 2993"/>
                <a:gd name="T12" fmla="*/ 1430 w 3600"/>
                <a:gd name="T13" fmla="*/ 2792 h 2993"/>
                <a:gd name="T14" fmla="*/ 743 w 3600"/>
                <a:gd name="T15" fmla="*/ 2519 h 2993"/>
                <a:gd name="T16" fmla="*/ 393 w 3600"/>
                <a:gd name="T17" fmla="*/ 1974 h 2993"/>
                <a:gd name="T18" fmla="*/ 231 w 3600"/>
                <a:gd name="T19" fmla="*/ 1552 h 2993"/>
                <a:gd name="T20" fmla="*/ 81 w 3600"/>
                <a:gd name="T21" fmla="*/ 992 h 2993"/>
                <a:gd name="T22" fmla="*/ 6 w 3600"/>
                <a:gd name="T23" fmla="*/ 429 h 2993"/>
                <a:gd name="T24" fmla="*/ 69 w 3600"/>
                <a:gd name="T25" fmla="*/ 0 h 2993"/>
                <a:gd name="T26" fmla="*/ 70 w 3600"/>
                <a:gd name="T27" fmla="*/ 0 h 2993"/>
                <a:gd name="T28" fmla="*/ 7 w 3600"/>
                <a:gd name="T29" fmla="*/ 429 h 2993"/>
                <a:gd name="T30" fmla="*/ 83 w 3600"/>
                <a:gd name="T31" fmla="*/ 992 h 2993"/>
                <a:gd name="T32" fmla="*/ 394 w 3600"/>
                <a:gd name="T33" fmla="*/ 1973 h 2993"/>
                <a:gd name="T34" fmla="*/ 745 w 3600"/>
                <a:gd name="T35" fmla="*/ 2518 h 2993"/>
                <a:gd name="T36" fmla="*/ 1430 w 3600"/>
                <a:gd name="T37" fmla="*/ 2790 h 2993"/>
                <a:gd name="T38" fmla="*/ 2313 w 3600"/>
                <a:gd name="T39" fmla="*/ 2465 h 2993"/>
                <a:gd name="T40" fmla="*/ 2800 w 3600"/>
                <a:gd name="T41" fmla="*/ 2246 h 2993"/>
                <a:gd name="T42" fmla="*/ 3209 w 3600"/>
                <a:gd name="T43" fmla="*/ 2247 h 2993"/>
                <a:gd name="T44" fmla="*/ 3435 w 3600"/>
                <a:gd name="T45" fmla="*/ 2484 h 2993"/>
                <a:gd name="T46" fmla="*/ 3600 w 3600"/>
                <a:gd name="T47" fmla="*/ 2993 h 2993"/>
                <a:gd name="T48" fmla="*/ 3598 w 3600"/>
                <a:gd name="T49" fmla="*/ 2993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0" h="2993">
                  <a:moveTo>
                    <a:pt x="3598" y="2993"/>
                  </a:moveTo>
                  <a:cubicBezTo>
                    <a:pt x="3556" y="2776"/>
                    <a:pt x="3502" y="2610"/>
                    <a:pt x="3434" y="2485"/>
                  </a:cubicBezTo>
                  <a:cubicBezTo>
                    <a:pt x="3371" y="2369"/>
                    <a:pt x="3297" y="2292"/>
                    <a:pt x="3208" y="2248"/>
                  </a:cubicBezTo>
                  <a:cubicBezTo>
                    <a:pt x="3099" y="2195"/>
                    <a:pt x="2969" y="2195"/>
                    <a:pt x="2801" y="2248"/>
                  </a:cubicBezTo>
                  <a:cubicBezTo>
                    <a:pt x="2650" y="2295"/>
                    <a:pt x="2487" y="2378"/>
                    <a:pt x="2314" y="2466"/>
                  </a:cubicBezTo>
                  <a:cubicBezTo>
                    <a:pt x="2174" y="2538"/>
                    <a:pt x="2030" y="2612"/>
                    <a:pt x="1882" y="2672"/>
                  </a:cubicBezTo>
                  <a:cubicBezTo>
                    <a:pt x="1714" y="2739"/>
                    <a:pt x="1566" y="2779"/>
                    <a:pt x="1430" y="2792"/>
                  </a:cubicBezTo>
                  <a:cubicBezTo>
                    <a:pt x="1167" y="2817"/>
                    <a:pt x="942" y="2727"/>
                    <a:pt x="743" y="2519"/>
                  </a:cubicBezTo>
                  <a:cubicBezTo>
                    <a:pt x="620" y="2389"/>
                    <a:pt x="508" y="2216"/>
                    <a:pt x="393" y="1974"/>
                  </a:cubicBezTo>
                  <a:cubicBezTo>
                    <a:pt x="342" y="1868"/>
                    <a:pt x="285" y="1718"/>
                    <a:pt x="231" y="1552"/>
                  </a:cubicBezTo>
                  <a:cubicBezTo>
                    <a:pt x="171" y="1368"/>
                    <a:pt x="119" y="1174"/>
                    <a:pt x="81" y="992"/>
                  </a:cubicBezTo>
                  <a:cubicBezTo>
                    <a:pt x="36" y="780"/>
                    <a:pt x="11" y="591"/>
                    <a:pt x="6" y="429"/>
                  </a:cubicBezTo>
                  <a:cubicBezTo>
                    <a:pt x="0" y="243"/>
                    <a:pt x="21" y="99"/>
                    <a:pt x="69" y="0"/>
                  </a:cubicBezTo>
                  <a:cubicBezTo>
                    <a:pt x="70" y="0"/>
                    <a:pt x="70" y="0"/>
                    <a:pt x="70" y="0"/>
                  </a:cubicBezTo>
                  <a:cubicBezTo>
                    <a:pt x="23" y="99"/>
                    <a:pt x="1" y="244"/>
                    <a:pt x="7" y="429"/>
                  </a:cubicBezTo>
                  <a:cubicBezTo>
                    <a:pt x="13" y="591"/>
                    <a:pt x="38" y="780"/>
                    <a:pt x="83" y="992"/>
                  </a:cubicBezTo>
                  <a:cubicBezTo>
                    <a:pt x="168" y="1396"/>
                    <a:pt x="304" y="1784"/>
                    <a:pt x="394" y="1973"/>
                  </a:cubicBezTo>
                  <a:cubicBezTo>
                    <a:pt x="510" y="2215"/>
                    <a:pt x="621" y="2388"/>
                    <a:pt x="745" y="2518"/>
                  </a:cubicBezTo>
                  <a:cubicBezTo>
                    <a:pt x="943" y="2726"/>
                    <a:pt x="1167" y="2815"/>
                    <a:pt x="1430" y="2790"/>
                  </a:cubicBezTo>
                  <a:cubicBezTo>
                    <a:pt x="1734" y="2761"/>
                    <a:pt x="2028" y="2610"/>
                    <a:pt x="2313" y="2465"/>
                  </a:cubicBezTo>
                  <a:cubicBezTo>
                    <a:pt x="2486" y="2376"/>
                    <a:pt x="2649" y="2293"/>
                    <a:pt x="2800" y="2246"/>
                  </a:cubicBezTo>
                  <a:cubicBezTo>
                    <a:pt x="2969" y="2193"/>
                    <a:pt x="3099" y="2193"/>
                    <a:pt x="3209" y="2247"/>
                  </a:cubicBezTo>
                  <a:cubicBezTo>
                    <a:pt x="3298" y="2290"/>
                    <a:pt x="3372" y="2368"/>
                    <a:pt x="3435" y="2484"/>
                  </a:cubicBezTo>
                  <a:cubicBezTo>
                    <a:pt x="3504" y="2609"/>
                    <a:pt x="3557" y="2776"/>
                    <a:pt x="3600" y="2993"/>
                  </a:cubicBezTo>
                  <a:lnTo>
                    <a:pt x="3598" y="29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4"/>
            <p:cNvSpPr/>
            <p:nvPr/>
          </p:nvSpPr>
          <p:spPr bwMode="auto">
            <a:xfrm rot="20039755">
              <a:off x="-2208000" y="251179"/>
              <a:ext cx="13476288" cy="11234738"/>
            </a:xfrm>
            <a:custGeom>
              <a:avLst/>
              <a:gdLst>
                <a:gd name="T0" fmla="*/ 3590 w 3592"/>
                <a:gd name="T1" fmla="*/ 2994 h 2994"/>
                <a:gd name="T2" fmla="*/ 3430 w 3592"/>
                <a:gd name="T3" fmla="*/ 2484 h 2994"/>
                <a:gd name="T4" fmla="*/ 3207 w 3592"/>
                <a:gd name="T5" fmla="*/ 2248 h 2994"/>
                <a:gd name="T6" fmla="*/ 2799 w 3592"/>
                <a:gd name="T7" fmla="*/ 2251 h 2994"/>
                <a:gd name="T8" fmla="*/ 2309 w 3592"/>
                <a:gd name="T9" fmla="*/ 2478 h 2994"/>
                <a:gd name="T10" fmla="*/ 1871 w 3592"/>
                <a:gd name="T11" fmla="*/ 2692 h 2994"/>
                <a:gd name="T12" fmla="*/ 1413 w 3592"/>
                <a:gd name="T13" fmla="*/ 2819 h 2994"/>
                <a:gd name="T14" fmla="*/ 1319 w 3592"/>
                <a:gd name="T15" fmla="*/ 2824 h 2994"/>
                <a:gd name="T16" fmla="*/ 724 w 3592"/>
                <a:gd name="T17" fmla="*/ 2550 h 2994"/>
                <a:gd name="T18" fmla="*/ 377 w 3592"/>
                <a:gd name="T19" fmla="*/ 1997 h 2994"/>
                <a:gd name="T20" fmla="*/ 74 w 3592"/>
                <a:gd name="T21" fmla="*/ 999 h 2994"/>
                <a:gd name="T22" fmla="*/ 4 w 3592"/>
                <a:gd name="T23" fmla="*/ 430 h 2994"/>
                <a:gd name="T24" fmla="*/ 73 w 3592"/>
                <a:gd name="T25" fmla="*/ 0 h 2994"/>
                <a:gd name="T26" fmla="*/ 75 w 3592"/>
                <a:gd name="T27" fmla="*/ 1 h 2994"/>
                <a:gd name="T28" fmla="*/ 6 w 3592"/>
                <a:gd name="T29" fmla="*/ 430 h 2994"/>
                <a:gd name="T30" fmla="*/ 75 w 3592"/>
                <a:gd name="T31" fmla="*/ 999 h 2994"/>
                <a:gd name="T32" fmla="*/ 379 w 3592"/>
                <a:gd name="T33" fmla="*/ 1996 h 2994"/>
                <a:gd name="T34" fmla="*/ 726 w 3592"/>
                <a:gd name="T35" fmla="*/ 2549 h 2994"/>
                <a:gd name="T36" fmla="*/ 1319 w 3592"/>
                <a:gd name="T37" fmla="*/ 2822 h 2994"/>
                <a:gd name="T38" fmla="*/ 1413 w 3592"/>
                <a:gd name="T39" fmla="*/ 2817 h 2994"/>
                <a:gd name="T40" fmla="*/ 2308 w 3592"/>
                <a:gd name="T41" fmla="*/ 2476 h 2994"/>
                <a:gd name="T42" fmla="*/ 2798 w 3592"/>
                <a:gd name="T43" fmla="*/ 2249 h 2994"/>
                <a:gd name="T44" fmla="*/ 3208 w 3592"/>
                <a:gd name="T45" fmla="*/ 2246 h 2994"/>
                <a:gd name="T46" fmla="*/ 3432 w 3592"/>
                <a:gd name="T47" fmla="*/ 2483 h 2994"/>
                <a:gd name="T48" fmla="*/ 3592 w 3592"/>
                <a:gd name="T49" fmla="*/ 2993 h 2994"/>
                <a:gd name="T50" fmla="*/ 3590 w 3592"/>
                <a:gd name="T51"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92" h="2994">
                  <a:moveTo>
                    <a:pt x="3590" y="2994"/>
                  </a:moveTo>
                  <a:cubicBezTo>
                    <a:pt x="3549" y="2776"/>
                    <a:pt x="3497" y="2609"/>
                    <a:pt x="3430" y="2484"/>
                  </a:cubicBezTo>
                  <a:cubicBezTo>
                    <a:pt x="3368" y="2367"/>
                    <a:pt x="3295" y="2290"/>
                    <a:pt x="3207" y="2248"/>
                  </a:cubicBezTo>
                  <a:cubicBezTo>
                    <a:pt x="3098" y="2195"/>
                    <a:pt x="2968" y="2196"/>
                    <a:pt x="2799" y="2251"/>
                  </a:cubicBezTo>
                  <a:cubicBezTo>
                    <a:pt x="2648" y="2300"/>
                    <a:pt x="2483" y="2386"/>
                    <a:pt x="2309" y="2478"/>
                  </a:cubicBezTo>
                  <a:cubicBezTo>
                    <a:pt x="2168" y="2552"/>
                    <a:pt x="2021" y="2629"/>
                    <a:pt x="1871" y="2692"/>
                  </a:cubicBezTo>
                  <a:cubicBezTo>
                    <a:pt x="1701" y="2763"/>
                    <a:pt x="1551" y="2804"/>
                    <a:pt x="1413" y="2819"/>
                  </a:cubicBezTo>
                  <a:cubicBezTo>
                    <a:pt x="1381" y="2822"/>
                    <a:pt x="1350" y="2824"/>
                    <a:pt x="1319" y="2824"/>
                  </a:cubicBezTo>
                  <a:cubicBezTo>
                    <a:pt x="1093" y="2824"/>
                    <a:pt x="898" y="2734"/>
                    <a:pt x="724" y="2550"/>
                  </a:cubicBezTo>
                  <a:cubicBezTo>
                    <a:pt x="600" y="2418"/>
                    <a:pt x="490" y="2242"/>
                    <a:pt x="377" y="1997"/>
                  </a:cubicBezTo>
                  <a:cubicBezTo>
                    <a:pt x="288" y="1802"/>
                    <a:pt x="155" y="1407"/>
                    <a:pt x="74" y="999"/>
                  </a:cubicBezTo>
                  <a:cubicBezTo>
                    <a:pt x="31" y="784"/>
                    <a:pt x="7" y="593"/>
                    <a:pt x="4" y="430"/>
                  </a:cubicBezTo>
                  <a:cubicBezTo>
                    <a:pt x="0" y="243"/>
                    <a:pt x="23" y="98"/>
                    <a:pt x="73" y="0"/>
                  </a:cubicBezTo>
                  <a:cubicBezTo>
                    <a:pt x="75" y="1"/>
                    <a:pt x="75" y="1"/>
                    <a:pt x="75" y="1"/>
                  </a:cubicBezTo>
                  <a:cubicBezTo>
                    <a:pt x="25" y="99"/>
                    <a:pt x="2" y="243"/>
                    <a:pt x="6" y="430"/>
                  </a:cubicBezTo>
                  <a:cubicBezTo>
                    <a:pt x="9" y="592"/>
                    <a:pt x="32" y="784"/>
                    <a:pt x="75" y="999"/>
                  </a:cubicBezTo>
                  <a:cubicBezTo>
                    <a:pt x="157" y="1406"/>
                    <a:pt x="290" y="1801"/>
                    <a:pt x="379" y="1996"/>
                  </a:cubicBezTo>
                  <a:cubicBezTo>
                    <a:pt x="491" y="2241"/>
                    <a:pt x="602" y="2417"/>
                    <a:pt x="726" y="2549"/>
                  </a:cubicBezTo>
                  <a:cubicBezTo>
                    <a:pt x="899" y="2732"/>
                    <a:pt x="1093" y="2822"/>
                    <a:pt x="1319" y="2822"/>
                  </a:cubicBezTo>
                  <a:cubicBezTo>
                    <a:pt x="1350" y="2822"/>
                    <a:pt x="1381" y="2820"/>
                    <a:pt x="1413" y="2817"/>
                  </a:cubicBezTo>
                  <a:cubicBezTo>
                    <a:pt x="1721" y="2784"/>
                    <a:pt x="2020" y="2628"/>
                    <a:pt x="2308" y="2476"/>
                  </a:cubicBezTo>
                  <a:cubicBezTo>
                    <a:pt x="2482" y="2385"/>
                    <a:pt x="2647" y="2298"/>
                    <a:pt x="2798" y="2249"/>
                  </a:cubicBezTo>
                  <a:cubicBezTo>
                    <a:pt x="2968" y="2194"/>
                    <a:pt x="3098" y="2193"/>
                    <a:pt x="3208" y="2246"/>
                  </a:cubicBezTo>
                  <a:cubicBezTo>
                    <a:pt x="3296" y="2289"/>
                    <a:pt x="3370" y="2366"/>
                    <a:pt x="3432" y="2483"/>
                  </a:cubicBezTo>
                  <a:cubicBezTo>
                    <a:pt x="3499" y="2608"/>
                    <a:pt x="3551" y="2775"/>
                    <a:pt x="3592" y="2993"/>
                  </a:cubicBezTo>
                  <a:lnTo>
                    <a:pt x="3590"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5"/>
            <p:cNvSpPr/>
            <p:nvPr/>
          </p:nvSpPr>
          <p:spPr bwMode="auto">
            <a:xfrm rot="20039755">
              <a:off x="-2108509" y="272160"/>
              <a:ext cx="13450888" cy="11229976"/>
            </a:xfrm>
            <a:custGeom>
              <a:avLst/>
              <a:gdLst>
                <a:gd name="T0" fmla="*/ 3583 w 3585"/>
                <a:gd name="T1" fmla="*/ 2993 h 2993"/>
                <a:gd name="T2" fmla="*/ 3427 w 3585"/>
                <a:gd name="T3" fmla="*/ 2481 h 2993"/>
                <a:gd name="T4" fmla="*/ 3207 w 3585"/>
                <a:gd name="T5" fmla="*/ 2245 h 2993"/>
                <a:gd name="T6" fmla="*/ 2797 w 3585"/>
                <a:gd name="T7" fmla="*/ 2252 h 2993"/>
                <a:gd name="T8" fmla="*/ 2304 w 3585"/>
                <a:gd name="T9" fmla="*/ 2488 h 2993"/>
                <a:gd name="T10" fmla="*/ 1861 w 3585"/>
                <a:gd name="T11" fmla="*/ 2710 h 2993"/>
                <a:gd name="T12" fmla="*/ 1397 w 3585"/>
                <a:gd name="T13" fmla="*/ 2844 h 2993"/>
                <a:gd name="T14" fmla="*/ 1008 w 3585"/>
                <a:gd name="T15" fmla="*/ 2796 h 2993"/>
                <a:gd name="T16" fmla="*/ 706 w 3585"/>
                <a:gd name="T17" fmla="*/ 2579 h 2993"/>
                <a:gd name="T18" fmla="*/ 363 w 3585"/>
                <a:gd name="T19" fmla="*/ 2018 h 2993"/>
                <a:gd name="T20" fmla="*/ 67 w 3585"/>
                <a:gd name="T21" fmla="*/ 1005 h 2993"/>
                <a:gd name="T22" fmla="*/ 2 w 3585"/>
                <a:gd name="T23" fmla="*/ 430 h 2993"/>
                <a:gd name="T24" fmla="*/ 78 w 3585"/>
                <a:gd name="T25" fmla="*/ 0 h 2993"/>
                <a:gd name="T26" fmla="*/ 79 w 3585"/>
                <a:gd name="T27" fmla="*/ 1 h 2993"/>
                <a:gd name="T28" fmla="*/ 4 w 3585"/>
                <a:gd name="T29" fmla="*/ 430 h 2993"/>
                <a:gd name="T30" fmla="*/ 69 w 3585"/>
                <a:gd name="T31" fmla="*/ 1004 h 2993"/>
                <a:gd name="T32" fmla="*/ 364 w 3585"/>
                <a:gd name="T33" fmla="*/ 2017 h 2993"/>
                <a:gd name="T34" fmla="*/ 707 w 3585"/>
                <a:gd name="T35" fmla="*/ 2578 h 2993"/>
                <a:gd name="T36" fmla="*/ 1293 w 3585"/>
                <a:gd name="T37" fmla="*/ 2849 h 2993"/>
                <a:gd name="T38" fmla="*/ 1397 w 3585"/>
                <a:gd name="T39" fmla="*/ 2843 h 2993"/>
                <a:gd name="T40" fmla="*/ 2303 w 3585"/>
                <a:gd name="T41" fmla="*/ 2486 h 2993"/>
                <a:gd name="T42" fmla="*/ 2797 w 3585"/>
                <a:gd name="T43" fmla="*/ 2250 h 2993"/>
                <a:gd name="T44" fmla="*/ 3208 w 3585"/>
                <a:gd name="T45" fmla="*/ 2243 h 2993"/>
                <a:gd name="T46" fmla="*/ 3429 w 3585"/>
                <a:gd name="T47" fmla="*/ 2480 h 2993"/>
                <a:gd name="T48" fmla="*/ 3585 w 3585"/>
                <a:gd name="T49" fmla="*/ 2992 h 2993"/>
                <a:gd name="T50" fmla="*/ 3583 w 3585"/>
                <a:gd name="T51" fmla="*/ 2993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5" h="2993">
                  <a:moveTo>
                    <a:pt x="3583" y="2993"/>
                  </a:moveTo>
                  <a:cubicBezTo>
                    <a:pt x="3544" y="2774"/>
                    <a:pt x="3493" y="2606"/>
                    <a:pt x="3427" y="2481"/>
                  </a:cubicBezTo>
                  <a:cubicBezTo>
                    <a:pt x="3366" y="2364"/>
                    <a:pt x="3294" y="2287"/>
                    <a:pt x="3207" y="2245"/>
                  </a:cubicBezTo>
                  <a:cubicBezTo>
                    <a:pt x="3098" y="2192"/>
                    <a:pt x="2968" y="2195"/>
                    <a:pt x="2797" y="2252"/>
                  </a:cubicBezTo>
                  <a:cubicBezTo>
                    <a:pt x="2645" y="2304"/>
                    <a:pt x="2479" y="2393"/>
                    <a:pt x="2304" y="2488"/>
                  </a:cubicBezTo>
                  <a:cubicBezTo>
                    <a:pt x="2161" y="2565"/>
                    <a:pt x="2013" y="2645"/>
                    <a:pt x="1861" y="2710"/>
                  </a:cubicBezTo>
                  <a:cubicBezTo>
                    <a:pt x="1688" y="2784"/>
                    <a:pt x="1537" y="2828"/>
                    <a:pt x="1397" y="2844"/>
                  </a:cubicBezTo>
                  <a:cubicBezTo>
                    <a:pt x="1257" y="2861"/>
                    <a:pt x="1126" y="2844"/>
                    <a:pt x="1008" y="2796"/>
                  </a:cubicBezTo>
                  <a:cubicBezTo>
                    <a:pt x="900" y="2751"/>
                    <a:pt x="798" y="2679"/>
                    <a:pt x="706" y="2579"/>
                  </a:cubicBezTo>
                  <a:cubicBezTo>
                    <a:pt x="582" y="2446"/>
                    <a:pt x="470" y="2263"/>
                    <a:pt x="363" y="2018"/>
                  </a:cubicBezTo>
                  <a:cubicBezTo>
                    <a:pt x="275" y="1819"/>
                    <a:pt x="145" y="1417"/>
                    <a:pt x="67" y="1005"/>
                  </a:cubicBezTo>
                  <a:cubicBezTo>
                    <a:pt x="26" y="786"/>
                    <a:pt x="4" y="593"/>
                    <a:pt x="2" y="430"/>
                  </a:cubicBezTo>
                  <a:cubicBezTo>
                    <a:pt x="0" y="241"/>
                    <a:pt x="26" y="96"/>
                    <a:pt x="78" y="0"/>
                  </a:cubicBezTo>
                  <a:cubicBezTo>
                    <a:pt x="79" y="1"/>
                    <a:pt x="79" y="1"/>
                    <a:pt x="79" y="1"/>
                  </a:cubicBezTo>
                  <a:cubicBezTo>
                    <a:pt x="28" y="97"/>
                    <a:pt x="2" y="241"/>
                    <a:pt x="4" y="430"/>
                  </a:cubicBezTo>
                  <a:cubicBezTo>
                    <a:pt x="6" y="593"/>
                    <a:pt x="28" y="786"/>
                    <a:pt x="69" y="1004"/>
                  </a:cubicBezTo>
                  <a:cubicBezTo>
                    <a:pt x="147" y="1416"/>
                    <a:pt x="277" y="1818"/>
                    <a:pt x="364" y="2017"/>
                  </a:cubicBezTo>
                  <a:cubicBezTo>
                    <a:pt x="471" y="2262"/>
                    <a:pt x="583" y="2445"/>
                    <a:pt x="707" y="2578"/>
                  </a:cubicBezTo>
                  <a:cubicBezTo>
                    <a:pt x="876" y="2760"/>
                    <a:pt x="1069" y="2849"/>
                    <a:pt x="1293" y="2849"/>
                  </a:cubicBezTo>
                  <a:cubicBezTo>
                    <a:pt x="1327" y="2849"/>
                    <a:pt x="1362" y="2847"/>
                    <a:pt x="1397" y="2843"/>
                  </a:cubicBezTo>
                  <a:cubicBezTo>
                    <a:pt x="1709" y="2806"/>
                    <a:pt x="2024" y="2636"/>
                    <a:pt x="2303" y="2486"/>
                  </a:cubicBezTo>
                  <a:cubicBezTo>
                    <a:pt x="2479" y="2391"/>
                    <a:pt x="2644" y="2302"/>
                    <a:pt x="2797" y="2250"/>
                  </a:cubicBezTo>
                  <a:cubicBezTo>
                    <a:pt x="2968" y="2193"/>
                    <a:pt x="3098" y="2190"/>
                    <a:pt x="3208" y="2243"/>
                  </a:cubicBezTo>
                  <a:cubicBezTo>
                    <a:pt x="3295" y="2286"/>
                    <a:pt x="3368" y="2363"/>
                    <a:pt x="3429" y="2480"/>
                  </a:cubicBezTo>
                  <a:cubicBezTo>
                    <a:pt x="3495" y="2606"/>
                    <a:pt x="3546" y="2773"/>
                    <a:pt x="3585" y="2992"/>
                  </a:cubicBezTo>
                  <a:lnTo>
                    <a:pt x="3583" y="29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86"/>
            <p:cNvSpPr/>
            <p:nvPr/>
          </p:nvSpPr>
          <p:spPr bwMode="auto">
            <a:xfrm rot="20039755">
              <a:off x="-2121725" y="309023"/>
              <a:ext cx="13593763" cy="11228388"/>
            </a:xfrm>
            <a:custGeom>
              <a:avLst/>
              <a:gdLst>
                <a:gd name="T0" fmla="*/ 3621 w 3623"/>
                <a:gd name="T1" fmla="*/ 2992 h 2992"/>
                <a:gd name="T2" fmla="*/ 3469 w 3623"/>
                <a:gd name="T3" fmla="*/ 2479 h 2992"/>
                <a:gd name="T4" fmla="*/ 3252 w 3623"/>
                <a:gd name="T5" fmla="*/ 2243 h 2992"/>
                <a:gd name="T6" fmla="*/ 2842 w 3623"/>
                <a:gd name="T7" fmla="*/ 2255 h 2992"/>
                <a:gd name="T8" fmla="*/ 2346 w 3623"/>
                <a:gd name="T9" fmla="*/ 2498 h 2992"/>
                <a:gd name="T10" fmla="*/ 1896 w 3623"/>
                <a:gd name="T11" fmla="*/ 2729 h 2992"/>
                <a:gd name="T12" fmla="*/ 1427 w 3623"/>
                <a:gd name="T13" fmla="*/ 2871 h 2992"/>
                <a:gd name="T14" fmla="*/ 1073 w 3623"/>
                <a:gd name="T15" fmla="*/ 2840 h 2992"/>
                <a:gd name="T16" fmla="*/ 791 w 3623"/>
                <a:gd name="T17" fmla="*/ 2669 h 2992"/>
                <a:gd name="T18" fmla="*/ 393 w 3623"/>
                <a:gd name="T19" fmla="*/ 2040 h 2992"/>
                <a:gd name="T20" fmla="*/ 106 w 3623"/>
                <a:gd name="T21" fmla="*/ 1011 h 2992"/>
                <a:gd name="T22" fmla="*/ 128 w 3623"/>
                <a:gd name="T23" fmla="*/ 0 h 2992"/>
                <a:gd name="T24" fmla="*/ 129 w 3623"/>
                <a:gd name="T25" fmla="*/ 1 h 2992"/>
                <a:gd name="T26" fmla="*/ 108 w 3623"/>
                <a:gd name="T27" fmla="*/ 1010 h 2992"/>
                <a:gd name="T28" fmla="*/ 395 w 3623"/>
                <a:gd name="T29" fmla="*/ 2039 h 2992"/>
                <a:gd name="T30" fmla="*/ 1317 w 3623"/>
                <a:gd name="T31" fmla="*/ 2876 h 2992"/>
                <a:gd name="T32" fmla="*/ 1426 w 3623"/>
                <a:gd name="T33" fmla="*/ 2869 h 2992"/>
                <a:gd name="T34" fmla="*/ 2345 w 3623"/>
                <a:gd name="T35" fmla="*/ 2496 h 2992"/>
                <a:gd name="T36" fmla="*/ 2841 w 3623"/>
                <a:gd name="T37" fmla="*/ 2253 h 2992"/>
                <a:gd name="T38" fmla="*/ 3252 w 3623"/>
                <a:gd name="T39" fmla="*/ 2242 h 2992"/>
                <a:gd name="T40" fmla="*/ 3471 w 3623"/>
                <a:gd name="T41" fmla="*/ 2478 h 2992"/>
                <a:gd name="T42" fmla="*/ 3623 w 3623"/>
                <a:gd name="T43" fmla="*/ 2992 h 2992"/>
                <a:gd name="T44" fmla="*/ 3621 w 3623"/>
                <a:gd name="T45" fmla="*/ 2992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23" h="2992">
                  <a:moveTo>
                    <a:pt x="3621" y="2992"/>
                  </a:moveTo>
                  <a:cubicBezTo>
                    <a:pt x="3583" y="2773"/>
                    <a:pt x="3534" y="2605"/>
                    <a:pt x="3469" y="2479"/>
                  </a:cubicBezTo>
                  <a:cubicBezTo>
                    <a:pt x="3410" y="2362"/>
                    <a:pt x="3338" y="2285"/>
                    <a:pt x="3252" y="2243"/>
                  </a:cubicBezTo>
                  <a:cubicBezTo>
                    <a:pt x="3143" y="2191"/>
                    <a:pt x="3013" y="2195"/>
                    <a:pt x="2842" y="2255"/>
                  </a:cubicBezTo>
                  <a:cubicBezTo>
                    <a:pt x="2689" y="2308"/>
                    <a:pt x="2522" y="2401"/>
                    <a:pt x="2346" y="2498"/>
                  </a:cubicBezTo>
                  <a:cubicBezTo>
                    <a:pt x="2200" y="2578"/>
                    <a:pt x="2050" y="2661"/>
                    <a:pt x="1896" y="2729"/>
                  </a:cubicBezTo>
                  <a:cubicBezTo>
                    <a:pt x="1722" y="2807"/>
                    <a:pt x="1568" y="2853"/>
                    <a:pt x="1427" y="2871"/>
                  </a:cubicBezTo>
                  <a:cubicBezTo>
                    <a:pt x="1300" y="2887"/>
                    <a:pt x="1181" y="2876"/>
                    <a:pt x="1073" y="2840"/>
                  </a:cubicBezTo>
                  <a:cubicBezTo>
                    <a:pt x="972" y="2806"/>
                    <a:pt x="878" y="2748"/>
                    <a:pt x="791" y="2669"/>
                  </a:cubicBezTo>
                  <a:cubicBezTo>
                    <a:pt x="644" y="2533"/>
                    <a:pt x="514" y="2327"/>
                    <a:pt x="393" y="2040"/>
                  </a:cubicBezTo>
                  <a:cubicBezTo>
                    <a:pt x="307" y="1835"/>
                    <a:pt x="180" y="1425"/>
                    <a:pt x="106" y="1011"/>
                  </a:cubicBezTo>
                  <a:cubicBezTo>
                    <a:pt x="46" y="673"/>
                    <a:pt x="0" y="224"/>
                    <a:pt x="128" y="0"/>
                  </a:cubicBezTo>
                  <a:cubicBezTo>
                    <a:pt x="129" y="1"/>
                    <a:pt x="129" y="1"/>
                    <a:pt x="129" y="1"/>
                  </a:cubicBezTo>
                  <a:cubicBezTo>
                    <a:pt x="2" y="225"/>
                    <a:pt x="48" y="673"/>
                    <a:pt x="108" y="1010"/>
                  </a:cubicBezTo>
                  <a:cubicBezTo>
                    <a:pt x="182" y="1424"/>
                    <a:pt x="309" y="1834"/>
                    <a:pt x="395" y="2039"/>
                  </a:cubicBezTo>
                  <a:cubicBezTo>
                    <a:pt x="549" y="2405"/>
                    <a:pt x="809" y="2876"/>
                    <a:pt x="1317" y="2876"/>
                  </a:cubicBezTo>
                  <a:cubicBezTo>
                    <a:pt x="1352" y="2876"/>
                    <a:pt x="1388" y="2874"/>
                    <a:pt x="1426" y="2869"/>
                  </a:cubicBezTo>
                  <a:cubicBezTo>
                    <a:pt x="1742" y="2829"/>
                    <a:pt x="2062" y="2652"/>
                    <a:pt x="2345" y="2496"/>
                  </a:cubicBezTo>
                  <a:cubicBezTo>
                    <a:pt x="2521" y="2399"/>
                    <a:pt x="2688" y="2307"/>
                    <a:pt x="2841" y="2253"/>
                  </a:cubicBezTo>
                  <a:cubicBezTo>
                    <a:pt x="3013" y="2193"/>
                    <a:pt x="3143" y="2189"/>
                    <a:pt x="3252" y="2242"/>
                  </a:cubicBezTo>
                  <a:cubicBezTo>
                    <a:pt x="3340" y="2284"/>
                    <a:pt x="3411" y="2361"/>
                    <a:pt x="3471" y="2478"/>
                  </a:cubicBezTo>
                  <a:cubicBezTo>
                    <a:pt x="3536" y="2604"/>
                    <a:pt x="3585" y="2772"/>
                    <a:pt x="3623" y="2992"/>
                  </a:cubicBezTo>
                  <a:lnTo>
                    <a:pt x="3621" y="29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文本框 37"/>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39" name="直接连接符 38"/>
          <p:cNvCxnSpPr/>
          <p:nvPr/>
        </p:nvCxnSpPr>
        <p:spPr>
          <a:xfrm flipH="1">
            <a:off x="1004153" y="646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475260" y="1080901"/>
            <a:ext cx="5149515" cy="646331"/>
          </a:xfrm>
          <a:prstGeom prst="rect">
            <a:avLst/>
          </a:prstGeom>
          <a:noFill/>
        </p:spPr>
        <p:txBody>
          <a:bodyPr wrap="square" rtlCol="0">
            <a:spAutoFit/>
          </a:bodyPr>
          <a:lstStyle/>
          <a:p>
            <a:r>
              <a:rPr lang="zh-CN" altLang="en-US" dirty="0">
                <a:solidFill>
                  <a:srgbClr val="FF0000"/>
                </a:solidFill>
                <a:latin typeface="-apple-system"/>
              </a:rPr>
              <a:t>二、</a:t>
            </a:r>
            <a:r>
              <a:rPr lang="zh-CN" altLang="en-US" b="0" i="0" dirty="0">
                <a:solidFill>
                  <a:srgbClr val="FF0000"/>
                </a:solidFill>
                <a:effectLst/>
                <a:latin typeface="-apple-system"/>
              </a:rPr>
              <a:t>父节点是祖父节点的右节点</a:t>
            </a:r>
            <a:endParaRPr lang="en-US" altLang="zh-CN" b="0" i="0" dirty="0">
              <a:solidFill>
                <a:srgbClr val="FF0000"/>
              </a:solidFill>
              <a:effectLst/>
              <a:latin typeface="-apple-system"/>
            </a:endParaRPr>
          </a:p>
          <a:p>
            <a:r>
              <a:rPr lang="zh-CN" altLang="en-US" b="0" i="0" dirty="0">
                <a:effectLst/>
                <a:latin typeface="-apple-system"/>
              </a:rPr>
              <a:t>④叔节点为红色。这种情况直接染色</a:t>
            </a:r>
            <a:endParaRPr lang="en-US" altLang="zh-CN" b="0" i="0" dirty="0">
              <a:effectLst/>
              <a:latin typeface="-apple-system"/>
            </a:endParaRPr>
          </a:p>
        </p:txBody>
      </p:sp>
      <p:pic>
        <p:nvPicPr>
          <p:cNvPr id="5" name="图片 4"/>
          <p:cNvPicPr>
            <a:picLocks noChangeAspect="1"/>
          </p:cNvPicPr>
          <p:nvPr/>
        </p:nvPicPr>
        <p:blipFill>
          <a:blip r:embed="rId3"/>
          <a:stretch>
            <a:fillRect/>
          </a:stretch>
        </p:blipFill>
        <p:spPr>
          <a:xfrm>
            <a:off x="5932832" y="1822355"/>
            <a:ext cx="2640932" cy="4861717"/>
          </a:xfrm>
          <a:prstGeom prst="rect">
            <a:avLst/>
          </a:prstGeom>
        </p:spPr>
      </p:pic>
      <p:pic>
        <p:nvPicPr>
          <p:cNvPr id="3" name="图片 2"/>
          <p:cNvPicPr>
            <a:picLocks noChangeAspect="1"/>
          </p:cNvPicPr>
          <p:nvPr/>
        </p:nvPicPr>
        <p:blipFill>
          <a:blip r:embed="rId4"/>
          <a:stretch>
            <a:fillRect/>
          </a:stretch>
        </p:blipFill>
        <p:spPr>
          <a:xfrm>
            <a:off x="309245" y="1228090"/>
            <a:ext cx="4333875" cy="5501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par>
                                <p:cTn id="8" presetID="63" presetClass="path" presetSubtype="0" decel="30000" fill="hold" nodeType="withEffect">
                                  <p:stCondLst>
                                    <p:cond delay="0"/>
                                  </p:stCondLst>
                                  <p:childTnLst>
                                    <p:animMotion origin="layout" path="M -0.12435 -0.12408 L 4.16667E-6 4.07407E-6 " pathEditMode="relative" rAng="0" ptsTypes="AA">
                                      <p:cBhvr>
                                        <p:cTn id="9" dur="1000" fill="hold"/>
                                        <p:tgtEl>
                                          <p:spTgt spid="108"/>
                                        </p:tgtEl>
                                        <p:attrNameLst>
                                          <p:attrName>ppt_x</p:attrName>
                                          <p:attrName>ppt_y</p:attrName>
                                        </p:attrNameLst>
                                      </p:cBhvr>
                                      <p:rCtr x="6224" y="6204"/>
                                    </p:animMotion>
                                  </p:childTnLst>
                                </p:cTn>
                              </p:par>
                              <p:par>
                                <p:cTn id="10" presetID="6" presetClass="emph" presetSubtype="0" decel="30000" fill="hold" nodeType="withEffect">
                                  <p:stCondLst>
                                    <p:cond delay="0"/>
                                  </p:stCondLst>
                                  <p:childTnLst>
                                    <p:animScale>
                                      <p:cBhvr>
                                        <p:cTn id="11" dur="1000" fill="hold"/>
                                        <p:tgtEl>
                                          <p:spTgt spid="108"/>
                                        </p:tgtEl>
                                      </p:cBhvr>
                                      <p:by x="150000" y="150000"/>
                                      <p:from x="146726" y="119179"/>
                                      <p:to x="100000" y="100000"/>
                                    </p:animScale>
                                  </p:childTnLst>
                                </p:cTn>
                              </p:par>
                              <p:par>
                                <p:cTn id="12" presetID="31"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1000" fill="hold"/>
                                        <p:tgtEl>
                                          <p:spTgt spid="39"/>
                                        </p:tgtEl>
                                        <p:attrNameLst>
                                          <p:attrName>ppt_w</p:attrName>
                                        </p:attrNameLst>
                                      </p:cBhvr>
                                      <p:tavLst>
                                        <p:tav tm="0">
                                          <p:val>
                                            <p:fltVal val="0"/>
                                          </p:val>
                                        </p:tav>
                                        <p:tav tm="100000">
                                          <p:val>
                                            <p:strVal val="#ppt_w"/>
                                          </p:val>
                                        </p:tav>
                                      </p:tavLst>
                                    </p:anim>
                                    <p:anim calcmode="lin" valueType="num">
                                      <p:cBhvr>
                                        <p:cTn id="15" dur="1000" fill="hold"/>
                                        <p:tgtEl>
                                          <p:spTgt spid="39"/>
                                        </p:tgtEl>
                                        <p:attrNameLst>
                                          <p:attrName>ppt_h</p:attrName>
                                        </p:attrNameLst>
                                      </p:cBhvr>
                                      <p:tavLst>
                                        <p:tav tm="0">
                                          <p:val>
                                            <p:fltVal val="0"/>
                                          </p:val>
                                        </p:tav>
                                        <p:tav tm="100000">
                                          <p:val>
                                            <p:strVal val="#ppt_h"/>
                                          </p:val>
                                        </p:tav>
                                      </p:tavLst>
                                    </p:anim>
                                    <p:anim calcmode="lin" valueType="num">
                                      <p:cBhvr>
                                        <p:cTn id="16" dur="1000" fill="hold"/>
                                        <p:tgtEl>
                                          <p:spTgt spid="39"/>
                                        </p:tgtEl>
                                        <p:attrNameLst>
                                          <p:attrName>style.rotation</p:attrName>
                                        </p:attrNameLst>
                                      </p:cBhvr>
                                      <p:tavLst>
                                        <p:tav tm="0">
                                          <p:val>
                                            <p:fltVal val="90"/>
                                          </p:val>
                                        </p:tav>
                                        <p:tav tm="100000">
                                          <p:val>
                                            <p:fltVal val="0"/>
                                          </p:val>
                                        </p:tav>
                                      </p:tavLst>
                                    </p:anim>
                                    <p:animEffect transition="in" filter="fade">
                                      <p:cBhvr>
                                        <p:cTn id="17" dur="1000"/>
                                        <p:tgtEl>
                                          <p:spTgt spid="39"/>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42" presetClass="path" presetSubtype="0" decel="30000" fill="hold" grpId="1" nodeType="withEffect">
                                  <p:stCondLst>
                                    <p:cond delay="250"/>
                                  </p:stCondLst>
                                  <p:childTnLst>
                                    <p:animMotion origin="layout" path="M -2.08333E-6 -4.81481E-6 L 0.03373 0.04399 " pathEditMode="relative" rAng="0" ptsTypes="AA">
                                      <p:cBhvr>
                                        <p:cTn id="22" dur="750" spd="-100000" fill="hold"/>
                                        <p:tgtEl>
                                          <p:spTgt spid="38"/>
                                        </p:tgtEl>
                                        <p:attrNameLst>
                                          <p:attrName>ppt_x</p:attrName>
                                          <p:attrName>ppt_y</p:attrName>
                                        </p:attrNameLst>
                                      </p:cBhvr>
                                      <p:rCtr x="1680" y="2199"/>
                                    </p:animMotion>
                                  </p:childTnLst>
                                </p:cTn>
                              </p:par>
                              <p:par>
                                <p:cTn id="23" presetID="10" presetClass="entr" presetSubtype="0" fill="hold" grpId="0" nodeType="withEffect">
                                  <p:stCondLst>
                                    <p:cond delay="1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8" grpId="0"/>
      <p:bldP spid="38"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05620" y="646368"/>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红黑树插入节点调整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grpSp>
        <p:nvGrpSpPr>
          <p:cNvPr id="108" name="组合 107"/>
          <p:cNvGrpSpPr/>
          <p:nvPr/>
        </p:nvGrpSpPr>
        <p:grpSpPr>
          <a:xfrm>
            <a:off x="-15686242" y="-2548786"/>
            <a:ext cx="11344190" cy="9054334"/>
            <a:chOff x="-2284862" y="-420092"/>
            <a:chExt cx="14981576" cy="11957503"/>
          </a:xfrm>
          <a:gradFill flip="none" rotWithShape="1">
            <a:gsLst>
              <a:gs pos="0">
                <a:schemeClr val="tx1">
                  <a:alpha val="21000"/>
                </a:schemeClr>
              </a:gs>
              <a:gs pos="40000">
                <a:srgbClr val="373937">
                  <a:alpha val="0"/>
                </a:srgbClr>
              </a:gs>
              <a:gs pos="100000">
                <a:srgbClr val="464746">
                  <a:alpha val="22000"/>
                </a:srgbClr>
              </a:gs>
              <a:gs pos="68000">
                <a:schemeClr val="tx2">
                  <a:alpha val="35000"/>
                </a:schemeClr>
              </a:gs>
            </a:gsLst>
            <a:path path="shape">
              <a:fillToRect l="50000" t="50000" r="50000" b="50000"/>
            </a:path>
            <a:tileRect/>
          </a:gradFill>
        </p:grpSpPr>
        <p:sp>
          <p:nvSpPr>
            <p:cNvPr id="109" name="Freeform 66"/>
            <p:cNvSpPr/>
            <p:nvPr/>
          </p:nvSpPr>
          <p:spPr bwMode="auto">
            <a:xfrm rot="20039755">
              <a:off x="-1406636" y="-215665"/>
              <a:ext cx="14103350" cy="11253788"/>
            </a:xfrm>
            <a:custGeom>
              <a:avLst/>
              <a:gdLst>
                <a:gd name="T0" fmla="*/ 3758 w 3759"/>
                <a:gd name="T1" fmla="*/ 2999 h 2999"/>
                <a:gd name="T2" fmla="*/ 3155 w 3759"/>
                <a:gd name="T3" fmla="*/ 2230 h 2999"/>
                <a:gd name="T4" fmla="*/ 2432 w 3759"/>
                <a:gd name="T5" fmla="*/ 2266 h 2999"/>
                <a:gd name="T6" fmla="*/ 1875 w 3759"/>
                <a:gd name="T7" fmla="*/ 2350 h 2999"/>
                <a:gd name="T8" fmla="*/ 1738 w 3759"/>
                <a:gd name="T9" fmla="*/ 2343 h 2999"/>
                <a:gd name="T10" fmla="*/ 1094 w 3759"/>
                <a:gd name="T11" fmla="*/ 2006 h 2999"/>
                <a:gd name="T12" fmla="*/ 767 w 3759"/>
                <a:gd name="T13" fmla="*/ 1688 h 2999"/>
                <a:gd name="T14" fmla="*/ 679 w 3759"/>
                <a:gd name="T15" fmla="*/ 1598 h 2999"/>
                <a:gd name="T16" fmla="*/ 225 w 3759"/>
                <a:gd name="T17" fmla="*/ 887 h 2999"/>
                <a:gd name="T18" fmla="*/ 62 w 3759"/>
                <a:gd name="T19" fmla="*/ 428 h 2999"/>
                <a:gd name="T20" fmla="*/ 24 w 3759"/>
                <a:gd name="T21" fmla="*/ 0 h 2999"/>
                <a:gd name="T22" fmla="*/ 26 w 3759"/>
                <a:gd name="T23" fmla="*/ 0 h 2999"/>
                <a:gd name="T24" fmla="*/ 227 w 3759"/>
                <a:gd name="T25" fmla="*/ 886 h 2999"/>
                <a:gd name="T26" fmla="*/ 680 w 3759"/>
                <a:gd name="T27" fmla="*/ 1596 h 2999"/>
                <a:gd name="T28" fmla="*/ 768 w 3759"/>
                <a:gd name="T29" fmla="*/ 1687 h 2999"/>
                <a:gd name="T30" fmla="*/ 1095 w 3759"/>
                <a:gd name="T31" fmla="*/ 2005 h 2999"/>
                <a:gd name="T32" fmla="*/ 1738 w 3759"/>
                <a:gd name="T33" fmla="*/ 2341 h 2999"/>
                <a:gd name="T34" fmla="*/ 2431 w 3759"/>
                <a:gd name="T35" fmla="*/ 2264 h 2999"/>
                <a:gd name="T36" fmla="*/ 3155 w 3759"/>
                <a:gd name="T37" fmla="*/ 2228 h 2999"/>
                <a:gd name="T38" fmla="*/ 3475 w 3759"/>
                <a:gd name="T39" fmla="*/ 2463 h 2999"/>
                <a:gd name="T40" fmla="*/ 3759 w 3759"/>
                <a:gd name="T41" fmla="*/ 2998 h 2999"/>
                <a:gd name="T42" fmla="*/ 3758 w 3759"/>
                <a:gd name="T43" fmla="*/ 2999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9" h="2999">
                  <a:moveTo>
                    <a:pt x="3758" y="2999"/>
                  </a:moveTo>
                  <a:cubicBezTo>
                    <a:pt x="3596" y="2562"/>
                    <a:pt x="3404" y="2317"/>
                    <a:pt x="3155" y="2230"/>
                  </a:cubicBezTo>
                  <a:cubicBezTo>
                    <a:pt x="2932" y="2151"/>
                    <a:pt x="2689" y="2207"/>
                    <a:pt x="2432" y="2266"/>
                  </a:cubicBezTo>
                  <a:cubicBezTo>
                    <a:pt x="2251" y="2308"/>
                    <a:pt x="2066" y="2350"/>
                    <a:pt x="1875" y="2350"/>
                  </a:cubicBezTo>
                  <a:cubicBezTo>
                    <a:pt x="1830" y="2350"/>
                    <a:pt x="1784" y="2348"/>
                    <a:pt x="1738" y="2343"/>
                  </a:cubicBezTo>
                  <a:cubicBezTo>
                    <a:pt x="1473" y="2311"/>
                    <a:pt x="1263" y="2155"/>
                    <a:pt x="1094" y="2006"/>
                  </a:cubicBezTo>
                  <a:cubicBezTo>
                    <a:pt x="979" y="1906"/>
                    <a:pt x="871" y="1795"/>
                    <a:pt x="767" y="1688"/>
                  </a:cubicBezTo>
                  <a:cubicBezTo>
                    <a:pt x="738" y="1658"/>
                    <a:pt x="708" y="1628"/>
                    <a:pt x="679" y="1598"/>
                  </a:cubicBezTo>
                  <a:cubicBezTo>
                    <a:pt x="532" y="1449"/>
                    <a:pt x="353" y="1170"/>
                    <a:pt x="225" y="887"/>
                  </a:cubicBezTo>
                  <a:cubicBezTo>
                    <a:pt x="152" y="727"/>
                    <a:pt x="97" y="572"/>
                    <a:pt x="62" y="428"/>
                  </a:cubicBezTo>
                  <a:cubicBezTo>
                    <a:pt x="23" y="266"/>
                    <a:pt x="10" y="122"/>
                    <a:pt x="24" y="0"/>
                  </a:cubicBezTo>
                  <a:cubicBezTo>
                    <a:pt x="26" y="0"/>
                    <a:pt x="26" y="0"/>
                    <a:pt x="26" y="0"/>
                  </a:cubicBezTo>
                  <a:cubicBezTo>
                    <a:pt x="0" y="229"/>
                    <a:pt x="71" y="544"/>
                    <a:pt x="227" y="886"/>
                  </a:cubicBezTo>
                  <a:cubicBezTo>
                    <a:pt x="355" y="1169"/>
                    <a:pt x="533" y="1447"/>
                    <a:pt x="680" y="1596"/>
                  </a:cubicBezTo>
                  <a:cubicBezTo>
                    <a:pt x="710" y="1626"/>
                    <a:pt x="739" y="1657"/>
                    <a:pt x="768" y="1687"/>
                  </a:cubicBezTo>
                  <a:cubicBezTo>
                    <a:pt x="873" y="1794"/>
                    <a:pt x="981" y="1905"/>
                    <a:pt x="1095" y="2005"/>
                  </a:cubicBezTo>
                  <a:cubicBezTo>
                    <a:pt x="1264" y="2153"/>
                    <a:pt x="1473" y="2309"/>
                    <a:pt x="1738" y="2341"/>
                  </a:cubicBezTo>
                  <a:cubicBezTo>
                    <a:pt x="1977" y="2369"/>
                    <a:pt x="2208" y="2316"/>
                    <a:pt x="2431" y="2264"/>
                  </a:cubicBezTo>
                  <a:cubicBezTo>
                    <a:pt x="2689" y="2205"/>
                    <a:pt x="2932" y="2149"/>
                    <a:pt x="3155" y="2228"/>
                  </a:cubicBezTo>
                  <a:cubicBezTo>
                    <a:pt x="3275" y="2270"/>
                    <a:pt x="3379" y="2347"/>
                    <a:pt x="3475" y="2463"/>
                  </a:cubicBezTo>
                  <a:cubicBezTo>
                    <a:pt x="3581" y="2592"/>
                    <a:pt x="3674" y="2767"/>
                    <a:pt x="3759" y="2998"/>
                  </a:cubicBezTo>
                  <a:lnTo>
                    <a:pt x="3758" y="299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7"/>
            <p:cNvSpPr/>
            <p:nvPr/>
          </p:nvSpPr>
          <p:spPr bwMode="auto">
            <a:xfrm rot="20039755">
              <a:off x="-1448446" y="-285626"/>
              <a:ext cx="14074775" cy="11250613"/>
            </a:xfrm>
            <a:custGeom>
              <a:avLst/>
              <a:gdLst>
                <a:gd name="T0" fmla="*/ 3750 w 3751"/>
                <a:gd name="T1" fmla="*/ 2998 h 2998"/>
                <a:gd name="T2" fmla="*/ 3153 w 3751"/>
                <a:gd name="T3" fmla="*/ 2229 h 2998"/>
                <a:gd name="T4" fmla="*/ 2426 w 3751"/>
                <a:gd name="T5" fmla="*/ 2279 h 2998"/>
                <a:gd name="T6" fmla="*/ 1722 w 3751"/>
                <a:gd name="T7" fmla="*/ 2369 h 2998"/>
                <a:gd name="T8" fmla="*/ 1377 w 3751"/>
                <a:gd name="T9" fmla="*/ 2257 h 2998"/>
                <a:gd name="T10" fmla="*/ 1075 w 3751"/>
                <a:gd name="T11" fmla="*/ 2037 h 2998"/>
                <a:gd name="T12" fmla="*/ 727 w 3751"/>
                <a:gd name="T13" fmla="*/ 1688 h 2998"/>
                <a:gd name="T14" fmla="*/ 663 w 3751"/>
                <a:gd name="T15" fmla="*/ 1620 h 2998"/>
                <a:gd name="T16" fmla="*/ 218 w 3751"/>
                <a:gd name="T17" fmla="*/ 893 h 2998"/>
                <a:gd name="T18" fmla="*/ 60 w 3751"/>
                <a:gd name="T19" fmla="*/ 428 h 2998"/>
                <a:gd name="T20" fmla="*/ 28 w 3751"/>
                <a:gd name="T21" fmla="*/ 0 h 2998"/>
                <a:gd name="T22" fmla="*/ 30 w 3751"/>
                <a:gd name="T23" fmla="*/ 0 h 2998"/>
                <a:gd name="T24" fmla="*/ 220 w 3751"/>
                <a:gd name="T25" fmla="*/ 893 h 2998"/>
                <a:gd name="T26" fmla="*/ 665 w 3751"/>
                <a:gd name="T27" fmla="*/ 1619 h 2998"/>
                <a:gd name="T28" fmla="*/ 728 w 3751"/>
                <a:gd name="T29" fmla="*/ 1686 h 2998"/>
                <a:gd name="T30" fmla="*/ 1076 w 3751"/>
                <a:gd name="T31" fmla="*/ 2035 h 2998"/>
                <a:gd name="T32" fmla="*/ 1722 w 3751"/>
                <a:gd name="T33" fmla="*/ 2367 h 2998"/>
                <a:gd name="T34" fmla="*/ 2426 w 3751"/>
                <a:gd name="T35" fmla="*/ 2277 h 2998"/>
                <a:gd name="T36" fmla="*/ 3153 w 3751"/>
                <a:gd name="T37" fmla="*/ 2227 h 2998"/>
                <a:gd name="T38" fmla="*/ 3471 w 3751"/>
                <a:gd name="T39" fmla="*/ 2460 h 2998"/>
                <a:gd name="T40" fmla="*/ 3751 w 3751"/>
                <a:gd name="T41" fmla="*/ 2998 h 2998"/>
                <a:gd name="T42" fmla="*/ 3750 w 3751"/>
                <a:gd name="T43"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1" h="2998">
                  <a:moveTo>
                    <a:pt x="3750" y="2998"/>
                  </a:moveTo>
                  <a:cubicBezTo>
                    <a:pt x="3592" y="2558"/>
                    <a:pt x="3402" y="2314"/>
                    <a:pt x="3153" y="2229"/>
                  </a:cubicBezTo>
                  <a:cubicBezTo>
                    <a:pt x="2930" y="2153"/>
                    <a:pt x="2685" y="2214"/>
                    <a:pt x="2426" y="2279"/>
                  </a:cubicBezTo>
                  <a:cubicBezTo>
                    <a:pt x="2199" y="2336"/>
                    <a:pt x="1965" y="2394"/>
                    <a:pt x="1722" y="2369"/>
                  </a:cubicBezTo>
                  <a:cubicBezTo>
                    <a:pt x="1604" y="2357"/>
                    <a:pt x="1491" y="2320"/>
                    <a:pt x="1377" y="2257"/>
                  </a:cubicBezTo>
                  <a:cubicBezTo>
                    <a:pt x="1282" y="2205"/>
                    <a:pt x="1186" y="2135"/>
                    <a:pt x="1075" y="2037"/>
                  </a:cubicBezTo>
                  <a:cubicBezTo>
                    <a:pt x="952" y="1928"/>
                    <a:pt x="838" y="1806"/>
                    <a:pt x="727" y="1688"/>
                  </a:cubicBezTo>
                  <a:cubicBezTo>
                    <a:pt x="706" y="1665"/>
                    <a:pt x="685" y="1642"/>
                    <a:pt x="663" y="1620"/>
                  </a:cubicBezTo>
                  <a:cubicBezTo>
                    <a:pt x="519" y="1466"/>
                    <a:pt x="344" y="1181"/>
                    <a:pt x="218" y="893"/>
                  </a:cubicBezTo>
                  <a:cubicBezTo>
                    <a:pt x="147" y="730"/>
                    <a:pt x="94" y="574"/>
                    <a:pt x="60" y="428"/>
                  </a:cubicBezTo>
                  <a:cubicBezTo>
                    <a:pt x="23" y="265"/>
                    <a:pt x="12" y="120"/>
                    <a:pt x="28" y="0"/>
                  </a:cubicBezTo>
                  <a:cubicBezTo>
                    <a:pt x="30" y="0"/>
                    <a:pt x="30" y="0"/>
                    <a:pt x="30" y="0"/>
                  </a:cubicBezTo>
                  <a:cubicBezTo>
                    <a:pt x="0" y="227"/>
                    <a:pt x="67" y="544"/>
                    <a:pt x="220" y="893"/>
                  </a:cubicBezTo>
                  <a:cubicBezTo>
                    <a:pt x="345" y="1180"/>
                    <a:pt x="520" y="1465"/>
                    <a:pt x="665" y="1619"/>
                  </a:cubicBezTo>
                  <a:cubicBezTo>
                    <a:pt x="686" y="1641"/>
                    <a:pt x="707" y="1664"/>
                    <a:pt x="728" y="1686"/>
                  </a:cubicBezTo>
                  <a:cubicBezTo>
                    <a:pt x="839" y="1804"/>
                    <a:pt x="953" y="1926"/>
                    <a:pt x="1076" y="2035"/>
                  </a:cubicBezTo>
                  <a:cubicBezTo>
                    <a:pt x="1244" y="2184"/>
                    <a:pt x="1451" y="2339"/>
                    <a:pt x="1722" y="2367"/>
                  </a:cubicBezTo>
                  <a:cubicBezTo>
                    <a:pt x="1964" y="2392"/>
                    <a:pt x="2199" y="2334"/>
                    <a:pt x="2426" y="2277"/>
                  </a:cubicBezTo>
                  <a:cubicBezTo>
                    <a:pt x="2685" y="2213"/>
                    <a:pt x="2930" y="2151"/>
                    <a:pt x="3153" y="2227"/>
                  </a:cubicBezTo>
                  <a:cubicBezTo>
                    <a:pt x="3273" y="2268"/>
                    <a:pt x="3377" y="2344"/>
                    <a:pt x="3471" y="2460"/>
                  </a:cubicBezTo>
                  <a:cubicBezTo>
                    <a:pt x="3576" y="2589"/>
                    <a:pt x="3668" y="2765"/>
                    <a:pt x="3751" y="2998"/>
                  </a:cubicBezTo>
                  <a:lnTo>
                    <a:pt x="3750"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8"/>
            <p:cNvSpPr/>
            <p:nvPr/>
          </p:nvSpPr>
          <p:spPr bwMode="auto">
            <a:xfrm rot="20039755">
              <a:off x="-1489781" y="-341896"/>
              <a:ext cx="14047788" cy="11250613"/>
            </a:xfrm>
            <a:custGeom>
              <a:avLst/>
              <a:gdLst>
                <a:gd name="T0" fmla="*/ 3742 w 3744"/>
                <a:gd name="T1" fmla="*/ 2998 h 2998"/>
                <a:gd name="T2" fmla="*/ 3151 w 3744"/>
                <a:gd name="T3" fmla="*/ 2228 h 2998"/>
                <a:gd name="T4" fmla="*/ 2420 w 3744"/>
                <a:gd name="T5" fmla="*/ 2292 h 2998"/>
                <a:gd name="T6" fmla="*/ 1705 w 3744"/>
                <a:gd name="T7" fmla="*/ 2395 h 2998"/>
                <a:gd name="T8" fmla="*/ 1358 w 3744"/>
                <a:gd name="T9" fmla="*/ 2287 h 2998"/>
                <a:gd name="T10" fmla="*/ 1056 w 3744"/>
                <a:gd name="T11" fmla="*/ 2067 h 2998"/>
                <a:gd name="T12" fmla="*/ 689 w 3744"/>
                <a:gd name="T13" fmla="*/ 1687 h 2998"/>
                <a:gd name="T14" fmla="*/ 648 w 3744"/>
                <a:gd name="T15" fmla="*/ 1642 h 2998"/>
                <a:gd name="T16" fmla="*/ 211 w 3744"/>
                <a:gd name="T17" fmla="*/ 899 h 2998"/>
                <a:gd name="T18" fmla="*/ 59 w 3744"/>
                <a:gd name="T19" fmla="*/ 428 h 2998"/>
                <a:gd name="T20" fmla="*/ 32 w 3744"/>
                <a:gd name="T21" fmla="*/ 0 h 2998"/>
                <a:gd name="T22" fmla="*/ 34 w 3744"/>
                <a:gd name="T23" fmla="*/ 0 h 2998"/>
                <a:gd name="T24" fmla="*/ 213 w 3744"/>
                <a:gd name="T25" fmla="*/ 899 h 2998"/>
                <a:gd name="T26" fmla="*/ 650 w 3744"/>
                <a:gd name="T27" fmla="*/ 1641 h 2998"/>
                <a:gd name="T28" fmla="*/ 690 w 3744"/>
                <a:gd name="T29" fmla="*/ 1686 h 2998"/>
                <a:gd name="T30" fmla="*/ 1057 w 3744"/>
                <a:gd name="T31" fmla="*/ 2065 h 2998"/>
                <a:gd name="T32" fmla="*/ 1705 w 3744"/>
                <a:gd name="T33" fmla="*/ 2393 h 2998"/>
                <a:gd name="T34" fmla="*/ 2420 w 3744"/>
                <a:gd name="T35" fmla="*/ 2290 h 2998"/>
                <a:gd name="T36" fmla="*/ 3152 w 3744"/>
                <a:gd name="T37" fmla="*/ 2226 h 2998"/>
                <a:gd name="T38" fmla="*/ 3468 w 3744"/>
                <a:gd name="T39" fmla="*/ 2457 h 2998"/>
                <a:gd name="T40" fmla="*/ 3744 w 3744"/>
                <a:gd name="T41" fmla="*/ 2997 h 2998"/>
                <a:gd name="T42" fmla="*/ 3742 w 3744"/>
                <a:gd name="T43"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44" h="2998">
                  <a:moveTo>
                    <a:pt x="3742" y="2998"/>
                  </a:moveTo>
                  <a:cubicBezTo>
                    <a:pt x="3588" y="2554"/>
                    <a:pt x="3400" y="2310"/>
                    <a:pt x="3151" y="2228"/>
                  </a:cubicBezTo>
                  <a:cubicBezTo>
                    <a:pt x="2928" y="2155"/>
                    <a:pt x="2682" y="2222"/>
                    <a:pt x="2420" y="2292"/>
                  </a:cubicBezTo>
                  <a:cubicBezTo>
                    <a:pt x="2190" y="2353"/>
                    <a:pt x="1952" y="2417"/>
                    <a:pt x="1705" y="2395"/>
                  </a:cubicBezTo>
                  <a:cubicBezTo>
                    <a:pt x="1586" y="2385"/>
                    <a:pt x="1473" y="2349"/>
                    <a:pt x="1358" y="2287"/>
                  </a:cubicBezTo>
                  <a:cubicBezTo>
                    <a:pt x="1261" y="2235"/>
                    <a:pt x="1165" y="2165"/>
                    <a:pt x="1056" y="2067"/>
                  </a:cubicBezTo>
                  <a:cubicBezTo>
                    <a:pt x="925" y="1950"/>
                    <a:pt x="805" y="1816"/>
                    <a:pt x="689" y="1687"/>
                  </a:cubicBezTo>
                  <a:cubicBezTo>
                    <a:pt x="675" y="1672"/>
                    <a:pt x="662" y="1657"/>
                    <a:pt x="648" y="1642"/>
                  </a:cubicBezTo>
                  <a:cubicBezTo>
                    <a:pt x="506" y="1484"/>
                    <a:pt x="334" y="1192"/>
                    <a:pt x="211" y="899"/>
                  </a:cubicBezTo>
                  <a:cubicBezTo>
                    <a:pt x="142" y="733"/>
                    <a:pt x="90" y="575"/>
                    <a:pt x="59" y="428"/>
                  </a:cubicBezTo>
                  <a:cubicBezTo>
                    <a:pt x="23" y="263"/>
                    <a:pt x="14" y="119"/>
                    <a:pt x="32" y="0"/>
                  </a:cubicBezTo>
                  <a:cubicBezTo>
                    <a:pt x="34" y="0"/>
                    <a:pt x="34" y="0"/>
                    <a:pt x="34" y="0"/>
                  </a:cubicBezTo>
                  <a:cubicBezTo>
                    <a:pt x="0" y="224"/>
                    <a:pt x="64" y="543"/>
                    <a:pt x="213" y="899"/>
                  </a:cubicBezTo>
                  <a:cubicBezTo>
                    <a:pt x="336" y="1192"/>
                    <a:pt x="507" y="1483"/>
                    <a:pt x="650" y="1641"/>
                  </a:cubicBezTo>
                  <a:cubicBezTo>
                    <a:pt x="663" y="1656"/>
                    <a:pt x="677" y="1671"/>
                    <a:pt x="690" y="1686"/>
                  </a:cubicBezTo>
                  <a:cubicBezTo>
                    <a:pt x="806" y="1815"/>
                    <a:pt x="926" y="1948"/>
                    <a:pt x="1057" y="2065"/>
                  </a:cubicBezTo>
                  <a:cubicBezTo>
                    <a:pt x="1213" y="2205"/>
                    <a:pt x="1428" y="2369"/>
                    <a:pt x="1705" y="2393"/>
                  </a:cubicBezTo>
                  <a:cubicBezTo>
                    <a:pt x="1952" y="2415"/>
                    <a:pt x="2190" y="2351"/>
                    <a:pt x="2420" y="2290"/>
                  </a:cubicBezTo>
                  <a:cubicBezTo>
                    <a:pt x="2681" y="2220"/>
                    <a:pt x="2928" y="2153"/>
                    <a:pt x="3152" y="2226"/>
                  </a:cubicBezTo>
                  <a:cubicBezTo>
                    <a:pt x="3271" y="2265"/>
                    <a:pt x="3375" y="2341"/>
                    <a:pt x="3468" y="2457"/>
                  </a:cubicBezTo>
                  <a:cubicBezTo>
                    <a:pt x="3572" y="2586"/>
                    <a:pt x="3662" y="2763"/>
                    <a:pt x="3744" y="2997"/>
                  </a:cubicBezTo>
                  <a:lnTo>
                    <a:pt x="3742"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69"/>
            <p:cNvSpPr/>
            <p:nvPr/>
          </p:nvSpPr>
          <p:spPr bwMode="auto">
            <a:xfrm rot="20039755">
              <a:off x="-1700937" y="-345642"/>
              <a:ext cx="14195425" cy="11249026"/>
            </a:xfrm>
            <a:custGeom>
              <a:avLst/>
              <a:gdLst>
                <a:gd name="T0" fmla="*/ 3781 w 3783"/>
                <a:gd name="T1" fmla="*/ 2998 h 2998"/>
                <a:gd name="T2" fmla="*/ 3196 w 3783"/>
                <a:gd name="T3" fmla="*/ 2228 h 2998"/>
                <a:gd name="T4" fmla="*/ 2462 w 3783"/>
                <a:gd name="T5" fmla="*/ 2304 h 2998"/>
                <a:gd name="T6" fmla="*/ 1820 w 3783"/>
                <a:gd name="T7" fmla="*/ 2425 h 2998"/>
                <a:gd name="T8" fmla="*/ 1735 w 3783"/>
                <a:gd name="T9" fmla="*/ 2422 h 2998"/>
                <a:gd name="T10" fmla="*/ 1083 w 3783"/>
                <a:gd name="T11" fmla="*/ 2097 h 2998"/>
                <a:gd name="T12" fmla="*/ 698 w 3783"/>
                <a:gd name="T13" fmla="*/ 1686 h 2998"/>
                <a:gd name="T14" fmla="*/ 680 w 3783"/>
                <a:gd name="T15" fmla="*/ 1664 h 2998"/>
                <a:gd name="T16" fmla="*/ 251 w 3783"/>
                <a:gd name="T17" fmla="*/ 906 h 2998"/>
                <a:gd name="T18" fmla="*/ 104 w 3783"/>
                <a:gd name="T19" fmla="*/ 428 h 2998"/>
                <a:gd name="T20" fmla="*/ 83 w 3783"/>
                <a:gd name="T21" fmla="*/ 0 h 2998"/>
                <a:gd name="T22" fmla="*/ 85 w 3783"/>
                <a:gd name="T23" fmla="*/ 0 h 2998"/>
                <a:gd name="T24" fmla="*/ 681 w 3783"/>
                <a:gd name="T25" fmla="*/ 1663 h 2998"/>
                <a:gd name="T26" fmla="*/ 700 w 3783"/>
                <a:gd name="T27" fmla="*/ 1685 h 2998"/>
                <a:gd name="T28" fmla="*/ 1085 w 3783"/>
                <a:gd name="T29" fmla="*/ 2095 h 2998"/>
                <a:gd name="T30" fmla="*/ 1735 w 3783"/>
                <a:gd name="T31" fmla="*/ 2420 h 2998"/>
                <a:gd name="T32" fmla="*/ 2461 w 3783"/>
                <a:gd name="T33" fmla="*/ 2302 h 2998"/>
                <a:gd name="T34" fmla="*/ 3197 w 3783"/>
                <a:gd name="T35" fmla="*/ 2226 h 2998"/>
                <a:gd name="T36" fmla="*/ 3512 w 3783"/>
                <a:gd name="T37" fmla="*/ 2454 h 2998"/>
                <a:gd name="T38" fmla="*/ 3783 w 3783"/>
                <a:gd name="T39" fmla="*/ 2997 h 2998"/>
                <a:gd name="T40" fmla="*/ 3781 w 3783"/>
                <a:gd name="T41"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3" h="2998">
                  <a:moveTo>
                    <a:pt x="3781" y="2998"/>
                  </a:moveTo>
                  <a:cubicBezTo>
                    <a:pt x="3631" y="2551"/>
                    <a:pt x="3445" y="2306"/>
                    <a:pt x="3196" y="2228"/>
                  </a:cubicBezTo>
                  <a:cubicBezTo>
                    <a:pt x="2973" y="2158"/>
                    <a:pt x="2725" y="2229"/>
                    <a:pt x="2462" y="2304"/>
                  </a:cubicBezTo>
                  <a:cubicBezTo>
                    <a:pt x="2254" y="2364"/>
                    <a:pt x="2041" y="2425"/>
                    <a:pt x="1820" y="2425"/>
                  </a:cubicBezTo>
                  <a:cubicBezTo>
                    <a:pt x="1792" y="2425"/>
                    <a:pt x="1764" y="2424"/>
                    <a:pt x="1735" y="2422"/>
                  </a:cubicBezTo>
                  <a:cubicBezTo>
                    <a:pt x="1514" y="2405"/>
                    <a:pt x="1313" y="2305"/>
                    <a:pt x="1083" y="2097"/>
                  </a:cubicBezTo>
                  <a:cubicBezTo>
                    <a:pt x="945" y="1972"/>
                    <a:pt x="825" y="1833"/>
                    <a:pt x="698" y="1686"/>
                  </a:cubicBezTo>
                  <a:cubicBezTo>
                    <a:pt x="680" y="1664"/>
                    <a:pt x="680" y="1664"/>
                    <a:pt x="680" y="1664"/>
                  </a:cubicBezTo>
                  <a:cubicBezTo>
                    <a:pt x="539" y="1502"/>
                    <a:pt x="371" y="1204"/>
                    <a:pt x="251" y="906"/>
                  </a:cubicBezTo>
                  <a:cubicBezTo>
                    <a:pt x="183" y="737"/>
                    <a:pt x="133" y="576"/>
                    <a:pt x="104" y="428"/>
                  </a:cubicBezTo>
                  <a:cubicBezTo>
                    <a:pt x="70" y="262"/>
                    <a:pt x="63" y="118"/>
                    <a:pt x="83" y="0"/>
                  </a:cubicBezTo>
                  <a:cubicBezTo>
                    <a:pt x="85" y="0"/>
                    <a:pt x="85" y="0"/>
                    <a:pt x="85" y="0"/>
                  </a:cubicBezTo>
                  <a:cubicBezTo>
                    <a:pt x="0" y="505"/>
                    <a:pt x="423" y="1364"/>
                    <a:pt x="681" y="1663"/>
                  </a:cubicBezTo>
                  <a:cubicBezTo>
                    <a:pt x="700" y="1685"/>
                    <a:pt x="700" y="1685"/>
                    <a:pt x="700" y="1685"/>
                  </a:cubicBezTo>
                  <a:cubicBezTo>
                    <a:pt x="827" y="1832"/>
                    <a:pt x="947" y="1970"/>
                    <a:pt x="1085" y="2095"/>
                  </a:cubicBezTo>
                  <a:cubicBezTo>
                    <a:pt x="1314" y="2303"/>
                    <a:pt x="1515" y="2403"/>
                    <a:pt x="1735" y="2420"/>
                  </a:cubicBezTo>
                  <a:cubicBezTo>
                    <a:pt x="1986" y="2439"/>
                    <a:pt x="2227" y="2369"/>
                    <a:pt x="2461" y="2302"/>
                  </a:cubicBezTo>
                  <a:cubicBezTo>
                    <a:pt x="2725" y="2227"/>
                    <a:pt x="2973" y="2156"/>
                    <a:pt x="3197" y="2226"/>
                  </a:cubicBezTo>
                  <a:cubicBezTo>
                    <a:pt x="3316" y="2263"/>
                    <a:pt x="3419" y="2338"/>
                    <a:pt x="3512" y="2454"/>
                  </a:cubicBezTo>
                  <a:cubicBezTo>
                    <a:pt x="3615" y="2583"/>
                    <a:pt x="3703" y="2761"/>
                    <a:pt x="3783" y="2997"/>
                  </a:cubicBezTo>
                  <a:lnTo>
                    <a:pt x="3781"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70"/>
            <p:cNvSpPr/>
            <p:nvPr/>
          </p:nvSpPr>
          <p:spPr bwMode="auto">
            <a:xfrm rot="20039755">
              <a:off x="-1574660" y="-413259"/>
              <a:ext cx="13981113" cy="11249026"/>
            </a:xfrm>
            <a:custGeom>
              <a:avLst/>
              <a:gdLst>
                <a:gd name="T0" fmla="*/ 3724 w 3726"/>
                <a:gd name="T1" fmla="*/ 2998 h 2998"/>
                <a:gd name="T2" fmla="*/ 3146 w 3726"/>
                <a:gd name="T3" fmla="*/ 2228 h 2998"/>
                <a:gd name="T4" fmla="*/ 2408 w 3726"/>
                <a:gd name="T5" fmla="*/ 2317 h 2998"/>
                <a:gd name="T6" fmla="*/ 1670 w 3726"/>
                <a:gd name="T7" fmla="*/ 2449 h 2998"/>
                <a:gd name="T8" fmla="*/ 1318 w 3726"/>
                <a:gd name="T9" fmla="*/ 2348 h 2998"/>
                <a:gd name="T10" fmla="*/ 1016 w 3726"/>
                <a:gd name="T11" fmla="*/ 2128 h 2998"/>
                <a:gd name="T12" fmla="*/ 616 w 3726"/>
                <a:gd name="T13" fmla="*/ 1687 h 2998"/>
                <a:gd name="T14" fmla="*/ 196 w 3726"/>
                <a:gd name="T15" fmla="*/ 913 h 2998"/>
                <a:gd name="T16" fmla="*/ 53 w 3726"/>
                <a:gd name="T17" fmla="*/ 429 h 2998"/>
                <a:gd name="T18" fmla="*/ 39 w 3726"/>
                <a:gd name="T19" fmla="*/ 0 h 2998"/>
                <a:gd name="T20" fmla="*/ 41 w 3726"/>
                <a:gd name="T21" fmla="*/ 1 h 2998"/>
                <a:gd name="T22" fmla="*/ 198 w 3726"/>
                <a:gd name="T23" fmla="*/ 912 h 2998"/>
                <a:gd name="T24" fmla="*/ 617 w 3726"/>
                <a:gd name="T25" fmla="*/ 1686 h 2998"/>
                <a:gd name="T26" fmla="*/ 1017 w 3726"/>
                <a:gd name="T27" fmla="*/ 2126 h 2998"/>
                <a:gd name="T28" fmla="*/ 1670 w 3726"/>
                <a:gd name="T29" fmla="*/ 2447 h 2998"/>
                <a:gd name="T30" fmla="*/ 2407 w 3726"/>
                <a:gd name="T31" fmla="*/ 2315 h 2998"/>
                <a:gd name="T32" fmla="*/ 3146 w 3726"/>
                <a:gd name="T33" fmla="*/ 2226 h 2998"/>
                <a:gd name="T34" fmla="*/ 3460 w 3726"/>
                <a:gd name="T35" fmla="*/ 2452 h 2998"/>
                <a:gd name="T36" fmla="*/ 3726 w 3726"/>
                <a:gd name="T37" fmla="*/ 2998 h 2998"/>
                <a:gd name="T38" fmla="*/ 3724 w 3726"/>
                <a:gd name="T39" fmla="*/ 2998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26" h="2998">
                  <a:moveTo>
                    <a:pt x="3724" y="2998"/>
                  </a:moveTo>
                  <a:cubicBezTo>
                    <a:pt x="3578" y="2548"/>
                    <a:pt x="3394" y="2303"/>
                    <a:pt x="3146" y="2228"/>
                  </a:cubicBezTo>
                  <a:cubicBezTo>
                    <a:pt x="2923" y="2160"/>
                    <a:pt x="2673" y="2236"/>
                    <a:pt x="2408" y="2317"/>
                  </a:cubicBezTo>
                  <a:cubicBezTo>
                    <a:pt x="2170" y="2390"/>
                    <a:pt x="1924" y="2464"/>
                    <a:pt x="1670" y="2449"/>
                  </a:cubicBezTo>
                  <a:cubicBezTo>
                    <a:pt x="1548" y="2441"/>
                    <a:pt x="1433" y="2408"/>
                    <a:pt x="1318" y="2348"/>
                  </a:cubicBezTo>
                  <a:cubicBezTo>
                    <a:pt x="1221" y="2297"/>
                    <a:pt x="1122" y="2225"/>
                    <a:pt x="1016" y="2128"/>
                  </a:cubicBezTo>
                  <a:cubicBezTo>
                    <a:pt x="871" y="1995"/>
                    <a:pt x="741" y="1838"/>
                    <a:pt x="616" y="1687"/>
                  </a:cubicBezTo>
                  <a:cubicBezTo>
                    <a:pt x="478" y="1520"/>
                    <a:pt x="313" y="1216"/>
                    <a:pt x="196" y="913"/>
                  </a:cubicBezTo>
                  <a:cubicBezTo>
                    <a:pt x="129" y="740"/>
                    <a:pt x="81" y="578"/>
                    <a:pt x="53" y="429"/>
                  </a:cubicBezTo>
                  <a:cubicBezTo>
                    <a:pt x="22" y="261"/>
                    <a:pt x="17" y="117"/>
                    <a:pt x="39" y="0"/>
                  </a:cubicBezTo>
                  <a:cubicBezTo>
                    <a:pt x="41" y="1"/>
                    <a:pt x="41" y="1"/>
                    <a:pt x="41" y="1"/>
                  </a:cubicBezTo>
                  <a:cubicBezTo>
                    <a:pt x="0" y="219"/>
                    <a:pt x="55" y="543"/>
                    <a:pt x="198" y="912"/>
                  </a:cubicBezTo>
                  <a:cubicBezTo>
                    <a:pt x="314" y="1215"/>
                    <a:pt x="479" y="1519"/>
                    <a:pt x="617" y="1686"/>
                  </a:cubicBezTo>
                  <a:cubicBezTo>
                    <a:pt x="743" y="1837"/>
                    <a:pt x="872" y="1993"/>
                    <a:pt x="1017" y="2126"/>
                  </a:cubicBezTo>
                  <a:cubicBezTo>
                    <a:pt x="1244" y="2334"/>
                    <a:pt x="1446" y="2433"/>
                    <a:pt x="1670" y="2447"/>
                  </a:cubicBezTo>
                  <a:cubicBezTo>
                    <a:pt x="1924" y="2463"/>
                    <a:pt x="2170" y="2388"/>
                    <a:pt x="2407" y="2315"/>
                  </a:cubicBezTo>
                  <a:cubicBezTo>
                    <a:pt x="2672" y="2235"/>
                    <a:pt x="2923" y="2158"/>
                    <a:pt x="3146" y="2226"/>
                  </a:cubicBezTo>
                  <a:cubicBezTo>
                    <a:pt x="3266" y="2262"/>
                    <a:pt x="3368" y="2336"/>
                    <a:pt x="3460" y="2452"/>
                  </a:cubicBezTo>
                  <a:cubicBezTo>
                    <a:pt x="3562" y="2581"/>
                    <a:pt x="3649" y="2759"/>
                    <a:pt x="3726" y="2998"/>
                  </a:cubicBezTo>
                  <a:lnTo>
                    <a:pt x="3724" y="29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71"/>
            <p:cNvSpPr/>
            <p:nvPr/>
          </p:nvSpPr>
          <p:spPr bwMode="auto">
            <a:xfrm rot="20039755">
              <a:off x="-1621180" y="-420092"/>
              <a:ext cx="13949363" cy="11245851"/>
            </a:xfrm>
            <a:custGeom>
              <a:avLst/>
              <a:gdLst>
                <a:gd name="T0" fmla="*/ 3717 w 3718"/>
                <a:gd name="T1" fmla="*/ 2997 h 2997"/>
                <a:gd name="T2" fmla="*/ 3241 w 3718"/>
                <a:gd name="T3" fmla="*/ 2265 h 2997"/>
                <a:gd name="T4" fmla="*/ 2402 w 3718"/>
                <a:gd name="T5" fmla="*/ 2329 h 2997"/>
                <a:gd name="T6" fmla="*/ 1654 w 3718"/>
                <a:gd name="T7" fmla="*/ 2475 h 2997"/>
                <a:gd name="T8" fmla="*/ 1299 w 3718"/>
                <a:gd name="T9" fmla="*/ 2377 h 2997"/>
                <a:gd name="T10" fmla="*/ 997 w 3718"/>
                <a:gd name="T11" fmla="*/ 2157 h 2997"/>
                <a:gd name="T12" fmla="*/ 601 w 3718"/>
                <a:gd name="T13" fmla="*/ 1708 h 2997"/>
                <a:gd name="T14" fmla="*/ 189 w 3718"/>
                <a:gd name="T15" fmla="*/ 918 h 2997"/>
                <a:gd name="T16" fmla="*/ 52 w 3718"/>
                <a:gd name="T17" fmla="*/ 429 h 2997"/>
                <a:gd name="T18" fmla="*/ 43 w 3718"/>
                <a:gd name="T19" fmla="*/ 0 h 2997"/>
                <a:gd name="T20" fmla="*/ 45 w 3718"/>
                <a:gd name="T21" fmla="*/ 0 h 2997"/>
                <a:gd name="T22" fmla="*/ 191 w 3718"/>
                <a:gd name="T23" fmla="*/ 918 h 2997"/>
                <a:gd name="T24" fmla="*/ 602 w 3718"/>
                <a:gd name="T25" fmla="*/ 1707 h 2997"/>
                <a:gd name="T26" fmla="*/ 998 w 3718"/>
                <a:gd name="T27" fmla="*/ 2156 h 2997"/>
                <a:gd name="T28" fmla="*/ 1654 w 3718"/>
                <a:gd name="T29" fmla="*/ 2473 h 2997"/>
                <a:gd name="T30" fmla="*/ 1707 w 3718"/>
                <a:gd name="T31" fmla="*/ 2474 h 2997"/>
                <a:gd name="T32" fmla="*/ 2401 w 3718"/>
                <a:gd name="T33" fmla="*/ 2327 h 2997"/>
                <a:gd name="T34" fmla="*/ 3242 w 3718"/>
                <a:gd name="T35" fmla="*/ 2263 h 2997"/>
                <a:gd name="T36" fmla="*/ 3499 w 3718"/>
                <a:gd name="T37" fmla="*/ 2507 h 2997"/>
                <a:gd name="T38" fmla="*/ 3718 w 3718"/>
                <a:gd name="T39" fmla="*/ 2997 h 2997"/>
                <a:gd name="T40" fmla="*/ 3717 w 3718"/>
                <a:gd name="T41"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8" h="2997">
                  <a:moveTo>
                    <a:pt x="3717" y="2997"/>
                  </a:moveTo>
                  <a:cubicBezTo>
                    <a:pt x="3594" y="2607"/>
                    <a:pt x="3438" y="2367"/>
                    <a:pt x="3241" y="2265"/>
                  </a:cubicBezTo>
                  <a:cubicBezTo>
                    <a:pt x="2995" y="2138"/>
                    <a:pt x="2707" y="2231"/>
                    <a:pt x="2402" y="2329"/>
                  </a:cubicBezTo>
                  <a:cubicBezTo>
                    <a:pt x="2161" y="2407"/>
                    <a:pt x="1912" y="2487"/>
                    <a:pt x="1654" y="2475"/>
                  </a:cubicBezTo>
                  <a:cubicBezTo>
                    <a:pt x="1530" y="2469"/>
                    <a:pt x="1414" y="2437"/>
                    <a:pt x="1299" y="2377"/>
                  </a:cubicBezTo>
                  <a:cubicBezTo>
                    <a:pt x="1200" y="2326"/>
                    <a:pt x="1102" y="2254"/>
                    <a:pt x="997" y="2157"/>
                  </a:cubicBezTo>
                  <a:cubicBezTo>
                    <a:pt x="857" y="2027"/>
                    <a:pt x="734" y="1877"/>
                    <a:pt x="601" y="1708"/>
                  </a:cubicBezTo>
                  <a:cubicBezTo>
                    <a:pt x="464" y="1537"/>
                    <a:pt x="303" y="1226"/>
                    <a:pt x="189" y="918"/>
                  </a:cubicBezTo>
                  <a:cubicBezTo>
                    <a:pt x="124" y="743"/>
                    <a:pt x="78" y="578"/>
                    <a:pt x="52" y="429"/>
                  </a:cubicBezTo>
                  <a:cubicBezTo>
                    <a:pt x="22" y="259"/>
                    <a:pt x="19" y="115"/>
                    <a:pt x="43" y="0"/>
                  </a:cubicBezTo>
                  <a:cubicBezTo>
                    <a:pt x="45" y="0"/>
                    <a:pt x="45" y="0"/>
                    <a:pt x="45" y="0"/>
                  </a:cubicBezTo>
                  <a:cubicBezTo>
                    <a:pt x="0" y="216"/>
                    <a:pt x="52" y="542"/>
                    <a:pt x="191" y="918"/>
                  </a:cubicBezTo>
                  <a:cubicBezTo>
                    <a:pt x="304" y="1226"/>
                    <a:pt x="466" y="1536"/>
                    <a:pt x="602" y="1707"/>
                  </a:cubicBezTo>
                  <a:cubicBezTo>
                    <a:pt x="736" y="1876"/>
                    <a:pt x="858" y="2026"/>
                    <a:pt x="998" y="2156"/>
                  </a:cubicBezTo>
                  <a:cubicBezTo>
                    <a:pt x="1223" y="2364"/>
                    <a:pt x="1425" y="2462"/>
                    <a:pt x="1654" y="2473"/>
                  </a:cubicBezTo>
                  <a:cubicBezTo>
                    <a:pt x="1671" y="2474"/>
                    <a:pt x="1689" y="2474"/>
                    <a:pt x="1707" y="2474"/>
                  </a:cubicBezTo>
                  <a:cubicBezTo>
                    <a:pt x="1946" y="2474"/>
                    <a:pt x="2177" y="2399"/>
                    <a:pt x="2401" y="2327"/>
                  </a:cubicBezTo>
                  <a:cubicBezTo>
                    <a:pt x="2707" y="2229"/>
                    <a:pt x="2995" y="2136"/>
                    <a:pt x="3242" y="2263"/>
                  </a:cubicBezTo>
                  <a:cubicBezTo>
                    <a:pt x="3338" y="2313"/>
                    <a:pt x="3422" y="2393"/>
                    <a:pt x="3499" y="2507"/>
                  </a:cubicBezTo>
                  <a:cubicBezTo>
                    <a:pt x="3582" y="2630"/>
                    <a:pt x="3654" y="2791"/>
                    <a:pt x="3718" y="2997"/>
                  </a:cubicBezTo>
                  <a:lnTo>
                    <a:pt x="3717"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72"/>
            <p:cNvSpPr/>
            <p:nvPr/>
          </p:nvSpPr>
          <p:spPr bwMode="auto">
            <a:xfrm rot="20039755">
              <a:off x="-1671204" y="-415126"/>
              <a:ext cx="13920788" cy="11247438"/>
            </a:xfrm>
            <a:custGeom>
              <a:avLst/>
              <a:gdLst>
                <a:gd name="T0" fmla="*/ 3708 w 3710"/>
                <a:gd name="T1" fmla="*/ 2997 h 2997"/>
                <a:gd name="T2" fmla="*/ 3239 w 3710"/>
                <a:gd name="T3" fmla="*/ 2264 h 2997"/>
                <a:gd name="T4" fmla="*/ 2396 w 3710"/>
                <a:gd name="T5" fmla="*/ 2341 h 2997"/>
                <a:gd name="T6" fmla="*/ 1675 w 3710"/>
                <a:gd name="T7" fmla="*/ 2502 h 2997"/>
                <a:gd name="T8" fmla="*/ 1636 w 3710"/>
                <a:gd name="T9" fmla="*/ 2501 h 2997"/>
                <a:gd name="T10" fmla="*/ 1279 w 3710"/>
                <a:gd name="T11" fmla="*/ 2407 h 2997"/>
                <a:gd name="T12" fmla="*/ 977 w 3710"/>
                <a:gd name="T13" fmla="*/ 2188 h 2997"/>
                <a:gd name="T14" fmla="*/ 584 w 3710"/>
                <a:gd name="T15" fmla="*/ 1731 h 2997"/>
                <a:gd name="T16" fmla="*/ 380 w 3710"/>
                <a:gd name="T17" fmla="*/ 1391 h 2997"/>
                <a:gd name="T18" fmla="*/ 181 w 3710"/>
                <a:gd name="T19" fmla="*/ 925 h 2997"/>
                <a:gd name="T20" fmla="*/ 49 w 3710"/>
                <a:gd name="T21" fmla="*/ 429 h 2997"/>
                <a:gd name="T22" fmla="*/ 46 w 3710"/>
                <a:gd name="T23" fmla="*/ 0 h 2997"/>
                <a:gd name="T24" fmla="*/ 48 w 3710"/>
                <a:gd name="T25" fmla="*/ 1 h 2997"/>
                <a:gd name="T26" fmla="*/ 183 w 3710"/>
                <a:gd name="T27" fmla="*/ 924 h 2997"/>
                <a:gd name="T28" fmla="*/ 586 w 3710"/>
                <a:gd name="T29" fmla="*/ 1730 h 2997"/>
                <a:gd name="T30" fmla="*/ 978 w 3710"/>
                <a:gd name="T31" fmla="*/ 2186 h 2997"/>
                <a:gd name="T32" fmla="*/ 1636 w 3710"/>
                <a:gd name="T33" fmla="*/ 2500 h 2997"/>
                <a:gd name="T34" fmla="*/ 1675 w 3710"/>
                <a:gd name="T35" fmla="*/ 2500 h 2997"/>
                <a:gd name="T36" fmla="*/ 2395 w 3710"/>
                <a:gd name="T37" fmla="*/ 2340 h 2997"/>
                <a:gd name="T38" fmla="*/ 2842 w 3710"/>
                <a:gd name="T39" fmla="*/ 2214 h 2997"/>
                <a:gd name="T40" fmla="*/ 3240 w 3710"/>
                <a:gd name="T41" fmla="*/ 2262 h 2997"/>
                <a:gd name="T42" fmla="*/ 3495 w 3710"/>
                <a:gd name="T43" fmla="*/ 2505 h 2997"/>
                <a:gd name="T44" fmla="*/ 3710 w 3710"/>
                <a:gd name="T45" fmla="*/ 2997 h 2997"/>
                <a:gd name="T46" fmla="*/ 3708 w 3710"/>
                <a:gd name="T47"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10" h="2997">
                  <a:moveTo>
                    <a:pt x="3708" y="2997"/>
                  </a:moveTo>
                  <a:cubicBezTo>
                    <a:pt x="3589" y="2605"/>
                    <a:pt x="3436" y="2365"/>
                    <a:pt x="3239" y="2264"/>
                  </a:cubicBezTo>
                  <a:cubicBezTo>
                    <a:pt x="2994" y="2138"/>
                    <a:pt x="2703" y="2237"/>
                    <a:pt x="2396" y="2341"/>
                  </a:cubicBezTo>
                  <a:cubicBezTo>
                    <a:pt x="2163" y="2421"/>
                    <a:pt x="1923" y="2502"/>
                    <a:pt x="1675" y="2502"/>
                  </a:cubicBezTo>
                  <a:cubicBezTo>
                    <a:pt x="1662" y="2502"/>
                    <a:pt x="1649" y="2502"/>
                    <a:pt x="1636" y="2501"/>
                  </a:cubicBezTo>
                  <a:cubicBezTo>
                    <a:pt x="1512" y="2497"/>
                    <a:pt x="1395" y="2466"/>
                    <a:pt x="1279" y="2407"/>
                  </a:cubicBezTo>
                  <a:cubicBezTo>
                    <a:pt x="1180" y="2357"/>
                    <a:pt x="1081" y="2285"/>
                    <a:pt x="977" y="2188"/>
                  </a:cubicBezTo>
                  <a:cubicBezTo>
                    <a:pt x="832" y="2052"/>
                    <a:pt x="709" y="1895"/>
                    <a:pt x="584" y="1731"/>
                  </a:cubicBezTo>
                  <a:cubicBezTo>
                    <a:pt x="522" y="1649"/>
                    <a:pt x="450" y="1528"/>
                    <a:pt x="380" y="1391"/>
                  </a:cubicBezTo>
                  <a:cubicBezTo>
                    <a:pt x="306" y="1244"/>
                    <a:pt x="237" y="1083"/>
                    <a:pt x="181" y="925"/>
                  </a:cubicBezTo>
                  <a:cubicBezTo>
                    <a:pt x="118" y="747"/>
                    <a:pt x="73" y="580"/>
                    <a:pt x="49" y="429"/>
                  </a:cubicBezTo>
                  <a:cubicBezTo>
                    <a:pt x="21" y="258"/>
                    <a:pt x="20" y="114"/>
                    <a:pt x="46" y="0"/>
                  </a:cubicBezTo>
                  <a:cubicBezTo>
                    <a:pt x="48" y="1"/>
                    <a:pt x="48" y="1"/>
                    <a:pt x="48" y="1"/>
                  </a:cubicBezTo>
                  <a:cubicBezTo>
                    <a:pt x="0" y="214"/>
                    <a:pt x="47" y="542"/>
                    <a:pt x="183" y="924"/>
                  </a:cubicBezTo>
                  <a:cubicBezTo>
                    <a:pt x="292" y="1232"/>
                    <a:pt x="454" y="1556"/>
                    <a:pt x="586" y="1730"/>
                  </a:cubicBezTo>
                  <a:cubicBezTo>
                    <a:pt x="710" y="1893"/>
                    <a:pt x="834" y="2051"/>
                    <a:pt x="978" y="2186"/>
                  </a:cubicBezTo>
                  <a:cubicBezTo>
                    <a:pt x="1198" y="2392"/>
                    <a:pt x="1407" y="2492"/>
                    <a:pt x="1636" y="2500"/>
                  </a:cubicBezTo>
                  <a:cubicBezTo>
                    <a:pt x="1649" y="2500"/>
                    <a:pt x="1662" y="2500"/>
                    <a:pt x="1675" y="2500"/>
                  </a:cubicBezTo>
                  <a:cubicBezTo>
                    <a:pt x="1923" y="2500"/>
                    <a:pt x="2163" y="2419"/>
                    <a:pt x="2395" y="2340"/>
                  </a:cubicBezTo>
                  <a:cubicBezTo>
                    <a:pt x="2552" y="2286"/>
                    <a:pt x="2700" y="2236"/>
                    <a:pt x="2842" y="2214"/>
                  </a:cubicBezTo>
                  <a:cubicBezTo>
                    <a:pt x="3001" y="2189"/>
                    <a:pt x="3128" y="2205"/>
                    <a:pt x="3240" y="2262"/>
                  </a:cubicBezTo>
                  <a:cubicBezTo>
                    <a:pt x="3336" y="2312"/>
                    <a:pt x="3420" y="2391"/>
                    <a:pt x="3495" y="2505"/>
                  </a:cubicBezTo>
                  <a:cubicBezTo>
                    <a:pt x="3577" y="2629"/>
                    <a:pt x="3647" y="2790"/>
                    <a:pt x="3710" y="2997"/>
                  </a:cubicBezTo>
                  <a:lnTo>
                    <a:pt x="3708"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73"/>
            <p:cNvSpPr/>
            <p:nvPr/>
          </p:nvSpPr>
          <p:spPr bwMode="auto">
            <a:xfrm rot="20039755">
              <a:off x="-1724127" y="-385186"/>
              <a:ext cx="13889038" cy="11245851"/>
            </a:xfrm>
            <a:custGeom>
              <a:avLst/>
              <a:gdLst>
                <a:gd name="T0" fmla="*/ 3700 w 3702"/>
                <a:gd name="T1" fmla="*/ 2997 h 2997"/>
                <a:gd name="T2" fmla="*/ 3239 w 3702"/>
                <a:gd name="T3" fmla="*/ 2263 h 2997"/>
                <a:gd name="T4" fmla="*/ 2391 w 3702"/>
                <a:gd name="T5" fmla="*/ 2353 h 2997"/>
                <a:gd name="T6" fmla="*/ 1644 w 3702"/>
                <a:gd name="T7" fmla="*/ 2528 h 2997"/>
                <a:gd name="T8" fmla="*/ 1620 w 3702"/>
                <a:gd name="T9" fmla="*/ 2528 h 2997"/>
                <a:gd name="T10" fmla="*/ 958 w 3702"/>
                <a:gd name="T11" fmla="*/ 2218 h 2997"/>
                <a:gd name="T12" fmla="*/ 570 w 3702"/>
                <a:gd name="T13" fmla="*/ 1753 h 2997"/>
                <a:gd name="T14" fmla="*/ 174 w 3702"/>
                <a:gd name="T15" fmla="*/ 931 h 2997"/>
                <a:gd name="T16" fmla="*/ 48 w 3702"/>
                <a:gd name="T17" fmla="*/ 429 h 2997"/>
                <a:gd name="T18" fmla="*/ 51 w 3702"/>
                <a:gd name="T19" fmla="*/ 0 h 2997"/>
                <a:gd name="T20" fmla="*/ 53 w 3702"/>
                <a:gd name="T21" fmla="*/ 0 h 2997"/>
                <a:gd name="T22" fmla="*/ 176 w 3702"/>
                <a:gd name="T23" fmla="*/ 930 h 2997"/>
                <a:gd name="T24" fmla="*/ 571 w 3702"/>
                <a:gd name="T25" fmla="*/ 1752 h 2997"/>
                <a:gd name="T26" fmla="*/ 959 w 3702"/>
                <a:gd name="T27" fmla="*/ 2216 h 2997"/>
                <a:gd name="T28" fmla="*/ 1620 w 3702"/>
                <a:gd name="T29" fmla="*/ 2526 h 2997"/>
                <a:gd name="T30" fmla="*/ 2390 w 3702"/>
                <a:gd name="T31" fmla="*/ 2352 h 2997"/>
                <a:gd name="T32" fmla="*/ 2841 w 3702"/>
                <a:gd name="T33" fmla="*/ 2217 h 2997"/>
                <a:gd name="T34" fmla="*/ 3240 w 3702"/>
                <a:gd name="T35" fmla="*/ 2261 h 2997"/>
                <a:gd name="T36" fmla="*/ 3492 w 3702"/>
                <a:gd name="T37" fmla="*/ 2503 h 2997"/>
                <a:gd name="T38" fmla="*/ 3702 w 3702"/>
                <a:gd name="T39" fmla="*/ 2996 h 2997"/>
                <a:gd name="T40" fmla="*/ 3700 w 3702"/>
                <a:gd name="T41"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02" h="2997">
                  <a:moveTo>
                    <a:pt x="3700" y="2997"/>
                  </a:moveTo>
                  <a:cubicBezTo>
                    <a:pt x="3585" y="2602"/>
                    <a:pt x="3434" y="2362"/>
                    <a:pt x="3239" y="2263"/>
                  </a:cubicBezTo>
                  <a:cubicBezTo>
                    <a:pt x="2994" y="2138"/>
                    <a:pt x="2701" y="2242"/>
                    <a:pt x="2391" y="2353"/>
                  </a:cubicBezTo>
                  <a:cubicBezTo>
                    <a:pt x="2150" y="2439"/>
                    <a:pt x="1901" y="2528"/>
                    <a:pt x="1644" y="2528"/>
                  </a:cubicBezTo>
                  <a:cubicBezTo>
                    <a:pt x="1636" y="2528"/>
                    <a:pt x="1628" y="2528"/>
                    <a:pt x="1620" y="2528"/>
                  </a:cubicBezTo>
                  <a:cubicBezTo>
                    <a:pt x="1387" y="2523"/>
                    <a:pt x="1176" y="2424"/>
                    <a:pt x="958" y="2218"/>
                  </a:cubicBezTo>
                  <a:cubicBezTo>
                    <a:pt x="810" y="2077"/>
                    <a:pt x="685" y="1911"/>
                    <a:pt x="570" y="1753"/>
                  </a:cubicBezTo>
                  <a:cubicBezTo>
                    <a:pt x="439" y="1574"/>
                    <a:pt x="281" y="1244"/>
                    <a:pt x="174" y="931"/>
                  </a:cubicBezTo>
                  <a:cubicBezTo>
                    <a:pt x="113" y="750"/>
                    <a:pt x="70" y="581"/>
                    <a:pt x="48" y="429"/>
                  </a:cubicBezTo>
                  <a:cubicBezTo>
                    <a:pt x="22" y="257"/>
                    <a:pt x="23" y="113"/>
                    <a:pt x="51" y="0"/>
                  </a:cubicBezTo>
                  <a:cubicBezTo>
                    <a:pt x="53" y="0"/>
                    <a:pt x="53" y="0"/>
                    <a:pt x="53" y="0"/>
                  </a:cubicBezTo>
                  <a:cubicBezTo>
                    <a:pt x="0" y="211"/>
                    <a:pt x="44" y="541"/>
                    <a:pt x="176" y="930"/>
                  </a:cubicBezTo>
                  <a:cubicBezTo>
                    <a:pt x="282" y="1243"/>
                    <a:pt x="441" y="1573"/>
                    <a:pt x="571" y="1752"/>
                  </a:cubicBezTo>
                  <a:cubicBezTo>
                    <a:pt x="686" y="1910"/>
                    <a:pt x="811" y="2076"/>
                    <a:pt x="959" y="2216"/>
                  </a:cubicBezTo>
                  <a:cubicBezTo>
                    <a:pt x="1177" y="2422"/>
                    <a:pt x="1387" y="2521"/>
                    <a:pt x="1620" y="2526"/>
                  </a:cubicBezTo>
                  <a:cubicBezTo>
                    <a:pt x="1885" y="2532"/>
                    <a:pt x="2142" y="2440"/>
                    <a:pt x="2390" y="2352"/>
                  </a:cubicBezTo>
                  <a:cubicBezTo>
                    <a:pt x="2548" y="2295"/>
                    <a:pt x="2698" y="2241"/>
                    <a:pt x="2841" y="2217"/>
                  </a:cubicBezTo>
                  <a:cubicBezTo>
                    <a:pt x="3001" y="2190"/>
                    <a:pt x="3128" y="2204"/>
                    <a:pt x="3240" y="2261"/>
                  </a:cubicBezTo>
                  <a:cubicBezTo>
                    <a:pt x="3335" y="2310"/>
                    <a:pt x="3418" y="2389"/>
                    <a:pt x="3492" y="2503"/>
                  </a:cubicBezTo>
                  <a:cubicBezTo>
                    <a:pt x="3573" y="2627"/>
                    <a:pt x="3641" y="2788"/>
                    <a:pt x="3702" y="2996"/>
                  </a:cubicBezTo>
                  <a:lnTo>
                    <a:pt x="3700"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74"/>
            <p:cNvSpPr/>
            <p:nvPr/>
          </p:nvSpPr>
          <p:spPr bwMode="auto">
            <a:xfrm rot="20039755">
              <a:off x="-1792039" y="-340304"/>
              <a:ext cx="13855700" cy="11247438"/>
            </a:xfrm>
            <a:custGeom>
              <a:avLst/>
              <a:gdLst>
                <a:gd name="T0" fmla="*/ 3691 w 3693"/>
                <a:gd name="T1" fmla="*/ 2997 h 2997"/>
                <a:gd name="T2" fmla="*/ 3232 w 3693"/>
                <a:gd name="T3" fmla="*/ 2255 h 2997"/>
                <a:gd name="T4" fmla="*/ 2364 w 3693"/>
                <a:gd name="T5" fmla="*/ 2362 h 2997"/>
                <a:gd name="T6" fmla="*/ 1602 w 3693"/>
                <a:gd name="T7" fmla="*/ 2555 h 2997"/>
                <a:gd name="T8" fmla="*/ 1240 w 3693"/>
                <a:gd name="T9" fmla="*/ 2471 h 2997"/>
                <a:gd name="T10" fmla="*/ 938 w 3693"/>
                <a:gd name="T11" fmla="*/ 2248 h 2997"/>
                <a:gd name="T12" fmla="*/ 553 w 3693"/>
                <a:gd name="T13" fmla="*/ 1776 h 2997"/>
                <a:gd name="T14" fmla="*/ 166 w 3693"/>
                <a:gd name="T15" fmla="*/ 938 h 2997"/>
                <a:gd name="T16" fmla="*/ 45 w 3693"/>
                <a:gd name="T17" fmla="*/ 430 h 2997"/>
                <a:gd name="T18" fmla="*/ 54 w 3693"/>
                <a:gd name="T19" fmla="*/ 0 h 2997"/>
                <a:gd name="T20" fmla="*/ 56 w 3693"/>
                <a:gd name="T21" fmla="*/ 1 h 2997"/>
                <a:gd name="T22" fmla="*/ 168 w 3693"/>
                <a:gd name="T23" fmla="*/ 937 h 2997"/>
                <a:gd name="T24" fmla="*/ 555 w 3693"/>
                <a:gd name="T25" fmla="*/ 1775 h 2997"/>
                <a:gd name="T26" fmla="*/ 939 w 3693"/>
                <a:gd name="T27" fmla="*/ 2247 h 2997"/>
                <a:gd name="T28" fmla="*/ 1586 w 3693"/>
                <a:gd name="T29" fmla="*/ 2553 h 2997"/>
                <a:gd name="T30" fmla="*/ 1602 w 3693"/>
                <a:gd name="T31" fmla="*/ 2553 h 2997"/>
                <a:gd name="T32" fmla="*/ 2364 w 3693"/>
                <a:gd name="T33" fmla="*/ 2360 h 2997"/>
                <a:gd name="T34" fmla="*/ 2826 w 3693"/>
                <a:gd name="T35" fmla="*/ 2214 h 2997"/>
                <a:gd name="T36" fmla="*/ 3233 w 3693"/>
                <a:gd name="T37" fmla="*/ 2253 h 2997"/>
                <a:gd name="T38" fmla="*/ 3486 w 3693"/>
                <a:gd name="T39" fmla="*/ 2497 h 2997"/>
                <a:gd name="T40" fmla="*/ 3693 w 3693"/>
                <a:gd name="T41" fmla="*/ 2997 h 2997"/>
                <a:gd name="T42" fmla="*/ 3691 w 3693"/>
                <a:gd name="T43" fmla="*/ 2997 h 2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93" h="2997">
                  <a:moveTo>
                    <a:pt x="3691" y="2997"/>
                  </a:moveTo>
                  <a:cubicBezTo>
                    <a:pt x="3579" y="2597"/>
                    <a:pt x="3429" y="2354"/>
                    <a:pt x="3232" y="2255"/>
                  </a:cubicBezTo>
                  <a:cubicBezTo>
                    <a:pt x="2984" y="2129"/>
                    <a:pt x="2683" y="2242"/>
                    <a:pt x="2364" y="2362"/>
                  </a:cubicBezTo>
                  <a:cubicBezTo>
                    <a:pt x="2119" y="2454"/>
                    <a:pt x="1865" y="2549"/>
                    <a:pt x="1602" y="2555"/>
                  </a:cubicBezTo>
                  <a:cubicBezTo>
                    <a:pt x="1476" y="2557"/>
                    <a:pt x="1358" y="2530"/>
                    <a:pt x="1240" y="2471"/>
                  </a:cubicBezTo>
                  <a:cubicBezTo>
                    <a:pt x="1141" y="2421"/>
                    <a:pt x="1042" y="2348"/>
                    <a:pt x="938" y="2248"/>
                  </a:cubicBezTo>
                  <a:cubicBezTo>
                    <a:pt x="802" y="2118"/>
                    <a:pt x="685" y="1965"/>
                    <a:pt x="553" y="1776"/>
                  </a:cubicBezTo>
                  <a:cubicBezTo>
                    <a:pt x="425" y="1592"/>
                    <a:pt x="269" y="1255"/>
                    <a:pt x="166" y="938"/>
                  </a:cubicBezTo>
                  <a:cubicBezTo>
                    <a:pt x="107" y="753"/>
                    <a:pt x="66" y="582"/>
                    <a:pt x="45" y="430"/>
                  </a:cubicBezTo>
                  <a:cubicBezTo>
                    <a:pt x="21" y="256"/>
                    <a:pt x="24" y="112"/>
                    <a:pt x="54" y="0"/>
                  </a:cubicBezTo>
                  <a:cubicBezTo>
                    <a:pt x="56" y="1"/>
                    <a:pt x="56" y="1"/>
                    <a:pt x="56" y="1"/>
                  </a:cubicBezTo>
                  <a:cubicBezTo>
                    <a:pt x="0" y="209"/>
                    <a:pt x="40" y="541"/>
                    <a:pt x="168" y="937"/>
                  </a:cubicBezTo>
                  <a:cubicBezTo>
                    <a:pt x="271" y="1254"/>
                    <a:pt x="426" y="1591"/>
                    <a:pt x="555" y="1775"/>
                  </a:cubicBezTo>
                  <a:cubicBezTo>
                    <a:pt x="687" y="1964"/>
                    <a:pt x="803" y="2117"/>
                    <a:pt x="939" y="2247"/>
                  </a:cubicBezTo>
                  <a:cubicBezTo>
                    <a:pt x="1157" y="2455"/>
                    <a:pt x="1363" y="2553"/>
                    <a:pt x="1586" y="2553"/>
                  </a:cubicBezTo>
                  <a:cubicBezTo>
                    <a:pt x="1592" y="2553"/>
                    <a:pt x="1597" y="2553"/>
                    <a:pt x="1602" y="2553"/>
                  </a:cubicBezTo>
                  <a:cubicBezTo>
                    <a:pt x="1864" y="2547"/>
                    <a:pt x="2118" y="2452"/>
                    <a:pt x="2364" y="2360"/>
                  </a:cubicBezTo>
                  <a:cubicBezTo>
                    <a:pt x="2526" y="2299"/>
                    <a:pt x="2680" y="2241"/>
                    <a:pt x="2826" y="2214"/>
                  </a:cubicBezTo>
                  <a:cubicBezTo>
                    <a:pt x="2990" y="2183"/>
                    <a:pt x="3119" y="2196"/>
                    <a:pt x="3233" y="2253"/>
                  </a:cubicBezTo>
                  <a:cubicBezTo>
                    <a:pt x="3329" y="2302"/>
                    <a:pt x="3412" y="2381"/>
                    <a:pt x="3486" y="2497"/>
                  </a:cubicBezTo>
                  <a:cubicBezTo>
                    <a:pt x="3566" y="2622"/>
                    <a:pt x="3634" y="2786"/>
                    <a:pt x="3693" y="2997"/>
                  </a:cubicBezTo>
                  <a:lnTo>
                    <a:pt x="3691" y="29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75"/>
            <p:cNvSpPr/>
            <p:nvPr/>
          </p:nvSpPr>
          <p:spPr bwMode="auto">
            <a:xfrm rot="20039755">
              <a:off x="-1875225" y="-280658"/>
              <a:ext cx="13827125" cy="11242676"/>
            </a:xfrm>
            <a:custGeom>
              <a:avLst/>
              <a:gdLst>
                <a:gd name="T0" fmla="*/ 3683 w 3685"/>
                <a:gd name="T1" fmla="*/ 2996 h 2996"/>
                <a:gd name="T2" fmla="*/ 3232 w 3685"/>
                <a:gd name="T3" fmla="*/ 2254 h 2996"/>
                <a:gd name="T4" fmla="*/ 2360 w 3685"/>
                <a:gd name="T5" fmla="*/ 2373 h 2996"/>
                <a:gd name="T6" fmla="*/ 1585 w 3685"/>
                <a:gd name="T7" fmla="*/ 2580 h 2996"/>
                <a:gd name="T8" fmla="*/ 918 w 3685"/>
                <a:gd name="T9" fmla="*/ 2278 h 2996"/>
                <a:gd name="T10" fmla="*/ 537 w 3685"/>
                <a:gd name="T11" fmla="*/ 1797 h 2996"/>
                <a:gd name="T12" fmla="*/ 159 w 3685"/>
                <a:gd name="T13" fmla="*/ 943 h 2996"/>
                <a:gd name="T14" fmla="*/ 42 w 3685"/>
                <a:gd name="T15" fmla="*/ 429 h 2996"/>
                <a:gd name="T16" fmla="*/ 57 w 3685"/>
                <a:gd name="T17" fmla="*/ 0 h 2996"/>
                <a:gd name="T18" fmla="*/ 59 w 3685"/>
                <a:gd name="T19" fmla="*/ 0 h 2996"/>
                <a:gd name="T20" fmla="*/ 161 w 3685"/>
                <a:gd name="T21" fmla="*/ 943 h 2996"/>
                <a:gd name="T22" fmla="*/ 539 w 3685"/>
                <a:gd name="T23" fmla="*/ 1796 h 2996"/>
                <a:gd name="T24" fmla="*/ 919 w 3685"/>
                <a:gd name="T25" fmla="*/ 2277 h 2996"/>
                <a:gd name="T26" fmla="*/ 1585 w 3685"/>
                <a:gd name="T27" fmla="*/ 2579 h 2996"/>
                <a:gd name="T28" fmla="*/ 2359 w 3685"/>
                <a:gd name="T29" fmla="*/ 2372 h 2996"/>
                <a:gd name="T30" fmla="*/ 2825 w 3685"/>
                <a:gd name="T31" fmla="*/ 2217 h 2996"/>
                <a:gd name="T32" fmla="*/ 3233 w 3685"/>
                <a:gd name="T33" fmla="*/ 2252 h 2996"/>
                <a:gd name="T34" fmla="*/ 3482 w 3685"/>
                <a:gd name="T35" fmla="*/ 2495 h 2996"/>
                <a:gd name="T36" fmla="*/ 3685 w 3685"/>
                <a:gd name="T37" fmla="*/ 2996 h 2996"/>
                <a:gd name="T38" fmla="*/ 3683 w 3685"/>
                <a:gd name="T39"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85" h="2996">
                  <a:moveTo>
                    <a:pt x="3683" y="2996"/>
                  </a:moveTo>
                  <a:cubicBezTo>
                    <a:pt x="3574" y="2594"/>
                    <a:pt x="3426" y="2352"/>
                    <a:pt x="3232" y="2254"/>
                  </a:cubicBezTo>
                  <a:cubicBezTo>
                    <a:pt x="2984" y="2129"/>
                    <a:pt x="2681" y="2248"/>
                    <a:pt x="2360" y="2373"/>
                  </a:cubicBezTo>
                  <a:cubicBezTo>
                    <a:pt x="2110" y="2471"/>
                    <a:pt x="1852" y="2572"/>
                    <a:pt x="1585" y="2580"/>
                  </a:cubicBezTo>
                  <a:cubicBezTo>
                    <a:pt x="1351" y="2588"/>
                    <a:pt x="1139" y="2491"/>
                    <a:pt x="918" y="2278"/>
                  </a:cubicBezTo>
                  <a:cubicBezTo>
                    <a:pt x="771" y="2136"/>
                    <a:pt x="648" y="1963"/>
                    <a:pt x="537" y="1797"/>
                  </a:cubicBezTo>
                  <a:cubicBezTo>
                    <a:pt x="411" y="1608"/>
                    <a:pt x="259" y="1265"/>
                    <a:pt x="159" y="943"/>
                  </a:cubicBezTo>
                  <a:cubicBezTo>
                    <a:pt x="101" y="756"/>
                    <a:pt x="61" y="583"/>
                    <a:pt x="42" y="429"/>
                  </a:cubicBezTo>
                  <a:cubicBezTo>
                    <a:pt x="20" y="254"/>
                    <a:pt x="25" y="110"/>
                    <a:pt x="57" y="0"/>
                  </a:cubicBezTo>
                  <a:cubicBezTo>
                    <a:pt x="59" y="0"/>
                    <a:pt x="59" y="0"/>
                    <a:pt x="59" y="0"/>
                  </a:cubicBezTo>
                  <a:cubicBezTo>
                    <a:pt x="0" y="205"/>
                    <a:pt x="36" y="540"/>
                    <a:pt x="161" y="943"/>
                  </a:cubicBezTo>
                  <a:cubicBezTo>
                    <a:pt x="260" y="1264"/>
                    <a:pt x="412" y="1607"/>
                    <a:pt x="539" y="1796"/>
                  </a:cubicBezTo>
                  <a:cubicBezTo>
                    <a:pt x="650" y="1962"/>
                    <a:pt x="773" y="2135"/>
                    <a:pt x="919" y="2277"/>
                  </a:cubicBezTo>
                  <a:cubicBezTo>
                    <a:pt x="1140" y="2490"/>
                    <a:pt x="1352" y="2586"/>
                    <a:pt x="1585" y="2579"/>
                  </a:cubicBezTo>
                  <a:cubicBezTo>
                    <a:pt x="1851" y="2570"/>
                    <a:pt x="2109" y="2469"/>
                    <a:pt x="2359" y="2372"/>
                  </a:cubicBezTo>
                  <a:cubicBezTo>
                    <a:pt x="2523" y="2307"/>
                    <a:pt x="2678" y="2247"/>
                    <a:pt x="2825" y="2217"/>
                  </a:cubicBezTo>
                  <a:cubicBezTo>
                    <a:pt x="2989" y="2184"/>
                    <a:pt x="3119" y="2195"/>
                    <a:pt x="3233" y="2252"/>
                  </a:cubicBezTo>
                  <a:cubicBezTo>
                    <a:pt x="3328" y="2300"/>
                    <a:pt x="3409" y="2379"/>
                    <a:pt x="3482" y="2495"/>
                  </a:cubicBezTo>
                  <a:cubicBezTo>
                    <a:pt x="3561" y="2620"/>
                    <a:pt x="3627" y="2784"/>
                    <a:pt x="3685" y="2996"/>
                  </a:cubicBezTo>
                  <a:lnTo>
                    <a:pt x="3683"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76"/>
            <p:cNvSpPr/>
            <p:nvPr/>
          </p:nvSpPr>
          <p:spPr bwMode="auto">
            <a:xfrm rot="20039755">
              <a:off x="-1965258" y="-214178"/>
              <a:ext cx="13792200" cy="11241088"/>
            </a:xfrm>
            <a:custGeom>
              <a:avLst/>
              <a:gdLst>
                <a:gd name="T0" fmla="*/ 3675 w 3676"/>
                <a:gd name="T1" fmla="*/ 2996 h 2996"/>
                <a:gd name="T2" fmla="*/ 3235 w 3676"/>
                <a:gd name="T3" fmla="*/ 2259 h 2996"/>
                <a:gd name="T4" fmla="*/ 2372 w 3676"/>
                <a:gd name="T5" fmla="*/ 2389 h 2996"/>
                <a:gd name="T6" fmla="*/ 1568 w 3676"/>
                <a:gd name="T7" fmla="*/ 2607 h 2996"/>
                <a:gd name="T8" fmla="*/ 1201 w 3676"/>
                <a:gd name="T9" fmla="*/ 2527 h 2996"/>
                <a:gd name="T10" fmla="*/ 899 w 3676"/>
                <a:gd name="T11" fmla="*/ 2308 h 2996"/>
                <a:gd name="T12" fmla="*/ 521 w 3676"/>
                <a:gd name="T13" fmla="*/ 1819 h 2996"/>
                <a:gd name="T14" fmla="*/ 151 w 3676"/>
                <a:gd name="T15" fmla="*/ 950 h 2996"/>
                <a:gd name="T16" fmla="*/ 40 w 3676"/>
                <a:gd name="T17" fmla="*/ 429 h 2996"/>
                <a:gd name="T18" fmla="*/ 61 w 3676"/>
                <a:gd name="T19" fmla="*/ 0 h 2996"/>
                <a:gd name="T20" fmla="*/ 63 w 3676"/>
                <a:gd name="T21" fmla="*/ 1 h 2996"/>
                <a:gd name="T22" fmla="*/ 153 w 3676"/>
                <a:gd name="T23" fmla="*/ 949 h 2996"/>
                <a:gd name="T24" fmla="*/ 523 w 3676"/>
                <a:gd name="T25" fmla="*/ 1818 h 2996"/>
                <a:gd name="T26" fmla="*/ 900 w 3676"/>
                <a:gd name="T27" fmla="*/ 2307 h 2996"/>
                <a:gd name="T28" fmla="*/ 1568 w 3676"/>
                <a:gd name="T29" fmla="*/ 2605 h 2996"/>
                <a:gd name="T30" fmla="*/ 2371 w 3676"/>
                <a:gd name="T31" fmla="*/ 2387 h 2996"/>
                <a:gd name="T32" fmla="*/ 2833 w 3676"/>
                <a:gd name="T33" fmla="*/ 2227 h 2996"/>
                <a:gd name="T34" fmla="*/ 3236 w 3676"/>
                <a:gd name="T35" fmla="*/ 2258 h 2996"/>
                <a:gd name="T36" fmla="*/ 3481 w 3676"/>
                <a:gd name="T37" fmla="*/ 2498 h 2996"/>
                <a:gd name="T38" fmla="*/ 3676 w 3676"/>
                <a:gd name="T39" fmla="*/ 2995 h 2996"/>
                <a:gd name="T40" fmla="*/ 3675 w 3676"/>
                <a:gd name="T41"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76" h="2996">
                  <a:moveTo>
                    <a:pt x="3675" y="2996"/>
                  </a:moveTo>
                  <a:cubicBezTo>
                    <a:pt x="3570" y="2596"/>
                    <a:pt x="3426" y="2355"/>
                    <a:pt x="3235" y="2259"/>
                  </a:cubicBezTo>
                  <a:cubicBezTo>
                    <a:pt x="2992" y="2137"/>
                    <a:pt x="2691" y="2259"/>
                    <a:pt x="2372" y="2389"/>
                  </a:cubicBezTo>
                  <a:cubicBezTo>
                    <a:pt x="2113" y="2494"/>
                    <a:pt x="1845" y="2603"/>
                    <a:pt x="1568" y="2607"/>
                  </a:cubicBezTo>
                  <a:cubicBezTo>
                    <a:pt x="1438" y="2609"/>
                    <a:pt x="1318" y="2583"/>
                    <a:pt x="1201" y="2527"/>
                  </a:cubicBezTo>
                  <a:cubicBezTo>
                    <a:pt x="1098" y="2478"/>
                    <a:pt x="999" y="2406"/>
                    <a:pt x="899" y="2308"/>
                  </a:cubicBezTo>
                  <a:cubicBezTo>
                    <a:pt x="749" y="2162"/>
                    <a:pt x="624" y="1979"/>
                    <a:pt x="521" y="1819"/>
                  </a:cubicBezTo>
                  <a:cubicBezTo>
                    <a:pt x="418" y="1658"/>
                    <a:pt x="263" y="1326"/>
                    <a:pt x="151" y="950"/>
                  </a:cubicBezTo>
                  <a:cubicBezTo>
                    <a:pt x="95" y="759"/>
                    <a:pt x="57" y="584"/>
                    <a:pt x="40" y="429"/>
                  </a:cubicBezTo>
                  <a:cubicBezTo>
                    <a:pt x="20" y="253"/>
                    <a:pt x="27" y="109"/>
                    <a:pt x="61" y="0"/>
                  </a:cubicBezTo>
                  <a:cubicBezTo>
                    <a:pt x="63" y="1"/>
                    <a:pt x="63" y="1"/>
                    <a:pt x="63" y="1"/>
                  </a:cubicBezTo>
                  <a:cubicBezTo>
                    <a:pt x="0" y="203"/>
                    <a:pt x="32" y="540"/>
                    <a:pt x="153" y="949"/>
                  </a:cubicBezTo>
                  <a:cubicBezTo>
                    <a:pt x="265" y="1325"/>
                    <a:pt x="419" y="1657"/>
                    <a:pt x="523" y="1818"/>
                  </a:cubicBezTo>
                  <a:cubicBezTo>
                    <a:pt x="626" y="1978"/>
                    <a:pt x="751" y="2161"/>
                    <a:pt x="900" y="2307"/>
                  </a:cubicBezTo>
                  <a:cubicBezTo>
                    <a:pt x="1112" y="2514"/>
                    <a:pt x="1324" y="2609"/>
                    <a:pt x="1568" y="2605"/>
                  </a:cubicBezTo>
                  <a:cubicBezTo>
                    <a:pt x="1845" y="2601"/>
                    <a:pt x="2113" y="2492"/>
                    <a:pt x="2371" y="2387"/>
                  </a:cubicBezTo>
                  <a:cubicBezTo>
                    <a:pt x="2534" y="2321"/>
                    <a:pt x="2688" y="2258"/>
                    <a:pt x="2833" y="2227"/>
                  </a:cubicBezTo>
                  <a:cubicBezTo>
                    <a:pt x="2997" y="2192"/>
                    <a:pt x="3125" y="2202"/>
                    <a:pt x="3236" y="2258"/>
                  </a:cubicBezTo>
                  <a:cubicBezTo>
                    <a:pt x="3330" y="2304"/>
                    <a:pt x="3410" y="2383"/>
                    <a:pt x="3481" y="2498"/>
                  </a:cubicBezTo>
                  <a:cubicBezTo>
                    <a:pt x="3557" y="2622"/>
                    <a:pt x="3621" y="2785"/>
                    <a:pt x="3676" y="2995"/>
                  </a:cubicBezTo>
                  <a:lnTo>
                    <a:pt x="3675"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77"/>
            <p:cNvSpPr/>
            <p:nvPr/>
          </p:nvSpPr>
          <p:spPr bwMode="auto">
            <a:xfrm rot="20039755">
              <a:off x="-2058422" y="-145388"/>
              <a:ext cx="13762038" cy="11242676"/>
            </a:xfrm>
            <a:custGeom>
              <a:avLst/>
              <a:gdLst>
                <a:gd name="T0" fmla="*/ 3666 w 3668"/>
                <a:gd name="T1" fmla="*/ 2996 h 2996"/>
                <a:gd name="T2" fmla="*/ 3234 w 3668"/>
                <a:gd name="T3" fmla="*/ 2258 h 2996"/>
                <a:gd name="T4" fmla="*/ 2366 w 3668"/>
                <a:gd name="T5" fmla="*/ 2400 h 2996"/>
                <a:gd name="T6" fmla="*/ 1551 w 3668"/>
                <a:gd name="T7" fmla="*/ 2634 h 2996"/>
                <a:gd name="T8" fmla="*/ 1181 w 3668"/>
                <a:gd name="T9" fmla="*/ 2557 h 2996"/>
                <a:gd name="T10" fmla="*/ 879 w 3668"/>
                <a:gd name="T11" fmla="*/ 2339 h 2996"/>
                <a:gd name="T12" fmla="*/ 506 w 3668"/>
                <a:gd name="T13" fmla="*/ 1842 h 2996"/>
                <a:gd name="T14" fmla="*/ 144 w 3668"/>
                <a:gd name="T15" fmla="*/ 956 h 2996"/>
                <a:gd name="T16" fmla="*/ 38 w 3668"/>
                <a:gd name="T17" fmla="*/ 430 h 2996"/>
                <a:gd name="T18" fmla="*/ 65 w 3668"/>
                <a:gd name="T19" fmla="*/ 0 h 2996"/>
                <a:gd name="T20" fmla="*/ 67 w 3668"/>
                <a:gd name="T21" fmla="*/ 1 h 2996"/>
                <a:gd name="T22" fmla="*/ 146 w 3668"/>
                <a:gd name="T23" fmla="*/ 955 h 2996"/>
                <a:gd name="T24" fmla="*/ 507 w 3668"/>
                <a:gd name="T25" fmla="*/ 1841 h 2996"/>
                <a:gd name="T26" fmla="*/ 880 w 3668"/>
                <a:gd name="T27" fmla="*/ 2337 h 2996"/>
                <a:gd name="T28" fmla="*/ 1526 w 3668"/>
                <a:gd name="T29" fmla="*/ 2632 h 2996"/>
                <a:gd name="T30" fmla="*/ 1551 w 3668"/>
                <a:gd name="T31" fmla="*/ 2632 h 2996"/>
                <a:gd name="T32" fmla="*/ 2366 w 3668"/>
                <a:gd name="T33" fmla="*/ 2399 h 2996"/>
                <a:gd name="T34" fmla="*/ 2831 w 3668"/>
                <a:gd name="T35" fmla="*/ 2230 h 2996"/>
                <a:gd name="T36" fmla="*/ 3235 w 3668"/>
                <a:gd name="T37" fmla="*/ 2256 h 2996"/>
                <a:gd name="T38" fmla="*/ 3477 w 3668"/>
                <a:gd name="T39" fmla="*/ 2496 h 2996"/>
                <a:gd name="T40" fmla="*/ 3668 w 3668"/>
                <a:gd name="T41" fmla="*/ 2995 h 2996"/>
                <a:gd name="T42" fmla="*/ 3666 w 3668"/>
                <a:gd name="T43"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8" h="2996">
                  <a:moveTo>
                    <a:pt x="3666" y="2996"/>
                  </a:moveTo>
                  <a:cubicBezTo>
                    <a:pt x="3565" y="2594"/>
                    <a:pt x="3424" y="2353"/>
                    <a:pt x="3234" y="2258"/>
                  </a:cubicBezTo>
                  <a:cubicBezTo>
                    <a:pt x="2991" y="2137"/>
                    <a:pt x="2688" y="2265"/>
                    <a:pt x="2366" y="2400"/>
                  </a:cubicBezTo>
                  <a:cubicBezTo>
                    <a:pt x="2104" y="2511"/>
                    <a:pt x="1832" y="2626"/>
                    <a:pt x="1551" y="2634"/>
                  </a:cubicBezTo>
                  <a:cubicBezTo>
                    <a:pt x="1420" y="2637"/>
                    <a:pt x="1299" y="2612"/>
                    <a:pt x="1181" y="2557"/>
                  </a:cubicBezTo>
                  <a:cubicBezTo>
                    <a:pt x="1078" y="2508"/>
                    <a:pt x="979" y="2437"/>
                    <a:pt x="879" y="2339"/>
                  </a:cubicBezTo>
                  <a:cubicBezTo>
                    <a:pt x="728" y="2189"/>
                    <a:pt x="605" y="2003"/>
                    <a:pt x="506" y="1842"/>
                  </a:cubicBezTo>
                  <a:cubicBezTo>
                    <a:pt x="404" y="1676"/>
                    <a:pt x="252" y="1337"/>
                    <a:pt x="144" y="956"/>
                  </a:cubicBezTo>
                  <a:cubicBezTo>
                    <a:pt x="89" y="762"/>
                    <a:pt x="53" y="585"/>
                    <a:pt x="38" y="430"/>
                  </a:cubicBezTo>
                  <a:cubicBezTo>
                    <a:pt x="20" y="252"/>
                    <a:pt x="29" y="107"/>
                    <a:pt x="65" y="0"/>
                  </a:cubicBezTo>
                  <a:cubicBezTo>
                    <a:pt x="67" y="1"/>
                    <a:pt x="67" y="1"/>
                    <a:pt x="67" y="1"/>
                  </a:cubicBezTo>
                  <a:cubicBezTo>
                    <a:pt x="0" y="200"/>
                    <a:pt x="28" y="539"/>
                    <a:pt x="146" y="955"/>
                  </a:cubicBezTo>
                  <a:cubicBezTo>
                    <a:pt x="254" y="1336"/>
                    <a:pt x="405" y="1675"/>
                    <a:pt x="507" y="1841"/>
                  </a:cubicBezTo>
                  <a:cubicBezTo>
                    <a:pt x="607" y="2002"/>
                    <a:pt x="729" y="2188"/>
                    <a:pt x="880" y="2337"/>
                  </a:cubicBezTo>
                  <a:cubicBezTo>
                    <a:pt x="1084" y="2538"/>
                    <a:pt x="1290" y="2632"/>
                    <a:pt x="1526" y="2632"/>
                  </a:cubicBezTo>
                  <a:cubicBezTo>
                    <a:pt x="1534" y="2632"/>
                    <a:pt x="1542" y="2632"/>
                    <a:pt x="1551" y="2632"/>
                  </a:cubicBezTo>
                  <a:cubicBezTo>
                    <a:pt x="1832" y="2624"/>
                    <a:pt x="2103" y="2509"/>
                    <a:pt x="2366" y="2399"/>
                  </a:cubicBezTo>
                  <a:cubicBezTo>
                    <a:pt x="2530" y="2329"/>
                    <a:pt x="2685" y="2264"/>
                    <a:pt x="2831" y="2230"/>
                  </a:cubicBezTo>
                  <a:cubicBezTo>
                    <a:pt x="2995" y="2192"/>
                    <a:pt x="3124" y="2201"/>
                    <a:pt x="3235" y="2256"/>
                  </a:cubicBezTo>
                  <a:cubicBezTo>
                    <a:pt x="3328" y="2303"/>
                    <a:pt x="3407" y="2381"/>
                    <a:pt x="3477" y="2496"/>
                  </a:cubicBezTo>
                  <a:cubicBezTo>
                    <a:pt x="3552" y="2620"/>
                    <a:pt x="3615" y="2784"/>
                    <a:pt x="3668" y="2995"/>
                  </a:cubicBezTo>
                  <a:lnTo>
                    <a:pt x="3666"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78"/>
            <p:cNvSpPr/>
            <p:nvPr/>
          </p:nvSpPr>
          <p:spPr bwMode="auto">
            <a:xfrm rot="20039755">
              <a:off x="-2079250" y="-89638"/>
              <a:ext cx="13662025" cy="11242676"/>
            </a:xfrm>
            <a:custGeom>
              <a:avLst/>
              <a:gdLst>
                <a:gd name="T0" fmla="*/ 3639 w 3641"/>
                <a:gd name="T1" fmla="*/ 2996 h 2996"/>
                <a:gd name="T2" fmla="*/ 3214 w 3641"/>
                <a:gd name="T3" fmla="*/ 2257 h 2996"/>
                <a:gd name="T4" fmla="*/ 2810 w 3641"/>
                <a:gd name="T5" fmla="*/ 2235 h 2996"/>
                <a:gd name="T6" fmla="*/ 2341 w 3641"/>
                <a:gd name="T7" fmla="*/ 2412 h 2996"/>
                <a:gd name="T8" fmla="*/ 1514 w 3641"/>
                <a:gd name="T9" fmla="*/ 2660 h 2996"/>
                <a:gd name="T10" fmla="*/ 1142 w 3641"/>
                <a:gd name="T11" fmla="*/ 2587 h 2996"/>
                <a:gd name="T12" fmla="*/ 840 w 3641"/>
                <a:gd name="T13" fmla="*/ 2369 h 2996"/>
                <a:gd name="T14" fmla="*/ 471 w 3641"/>
                <a:gd name="T15" fmla="*/ 1864 h 2996"/>
                <a:gd name="T16" fmla="*/ 117 w 3641"/>
                <a:gd name="T17" fmla="*/ 962 h 2996"/>
                <a:gd name="T18" fmla="*/ 16 w 3641"/>
                <a:gd name="T19" fmla="*/ 430 h 2996"/>
                <a:gd name="T20" fmla="*/ 49 w 3641"/>
                <a:gd name="T21" fmla="*/ 0 h 2996"/>
                <a:gd name="T22" fmla="*/ 51 w 3641"/>
                <a:gd name="T23" fmla="*/ 1 h 2996"/>
                <a:gd name="T24" fmla="*/ 18 w 3641"/>
                <a:gd name="T25" fmla="*/ 430 h 2996"/>
                <a:gd name="T26" fmla="*/ 119 w 3641"/>
                <a:gd name="T27" fmla="*/ 962 h 2996"/>
                <a:gd name="T28" fmla="*/ 472 w 3641"/>
                <a:gd name="T29" fmla="*/ 1863 h 2996"/>
                <a:gd name="T30" fmla="*/ 842 w 3641"/>
                <a:gd name="T31" fmla="*/ 2368 h 2996"/>
                <a:gd name="T32" fmla="*/ 1480 w 3641"/>
                <a:gd name="T33" fmla="*/ 2659 h 2996"/>
                <a:gd name="T34" fmla="*/ 1514 w 3641"/>
                <a:gd name="T35" fmla="*/ 2658 h 2996"/>
                <a:gd name="T36" fmla="*/ 2341 w 3641"/>
                <a:gd name="T37" fmla="*/ 2410 h 2996"/>
                <a:gd name="T38" fmla="*/ 2810 w 3641"/>
                <a:gd name="T39" fmla="*/ 2233 h 2996"/>
                <a:gd name="T40" fmla="*/ 3215 w 3641"/>
                <a:gd name="T41" fmla="*/ 2255 h 2996"/>
                <a:gd name="T42" fmla="*/ 3454 w 3641"/>
                <a:gd name="T43" fmla="*/ 2494 h 2996"/>
                <a:gd name="T44" fmla="*/ 3641 w 3641"/>
                <a:gd name="T45" fmla="*/ 2995 h 2996"/>
                <a:gd name="T46" fmla="*/ 3639 w 3641"/>
                <a:gd name="T47" fmla="*/ 2996 h 2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41" h="2996">
                  <a:moveTo>
                    <a:pt x="3639" y="2996"/>
                  </a:moveTo>
                  <a:cubicBezTo>
                    <a:pt x="3541" y="2592"/>
                    <a:pt x="3402" y="2350"/>
                    <a:pt x="3214" y="2257"/>
                  </a:cubicBezTo>
                  <a:cubicBezTo>
                    <a:pt x="3103" y="2202"/>
                    <a:pt x="2975" y="2195"/>
                    <a:pt x="2810" y="2235"/>
                  </a:cubicBezTo>
                  <a:cubicBezTo>
                    <a:pt x="2664" y="2271"/>
                    <a:pt x="2507" y="2339"/>
                    <a:pt x="2341" y="2412"/>
                  </a:cubicBezTo>
                  <a:cubicBezTo>
                    <a:pt x="2075" y="2528"/>
                    <a:pt x="1799" y="2649"/>
                    <a:pt x="1514" y="2660"/>
                  </a:cubicBezTo>
                  <a:cubicBezTo>
                    <a:pt x="1382" y="2665"/>
                    <a:pt x="1260" y="2641"/>
                    <a:pt x="1142" y="2587"/>
                  </a:cubicBezTo>
                  <a:cubicBezTo>
                    <a:pt x="1038" y="2539"/>
                    <a:pt x="939" y="2467"/>
                    <a:pt x="840" y="2369"/>
                  </a:cubicBezTo>
                  <a:cubicBezTo>
                    <a:pt x="686" y="2215"/>
                    <a:pt x="562" y="2018"/>
                    <a:pt x="471" y="1864"/>
                  </a:cubicBezTo>
                  <a:cubicBezTo>
                    <a:pt x="370" y="1693"/>
                    <a:pt x="222" y="1348"/>
                    <a:pt x="117" y="962"/>
                  </a:cubicBezTo>
                  <a:cubicBezTo>
                    <a:pt x="64" y="766"/>
                    <a:pt x="30" y="586"/>
                    <a:pt x="16" y="430"/>
                  </a:cubicBezTo>
                  <a:cubicBezTo>
                    <a:pt x="0" y="251"/>
                    <a:pt x="11" y="106"/>
                    <a:pt x="49" y="0"/>
                  </a:cubicBezTo>
                  <a:cubicBezTo>
                    <a:pt x="51" y="1"/>
                    <a:pt x="51" y="1"/>
                    <a:pt x="51" y="1"/>
                  </a:cubicBezTo>
                  <a:cubicBezTo>
                    <a:pt x="13" y="106"/>
                    <a:pt x="2" y="251"/>
                    <a:pt x="18" y="430"/>
                  </a:cubicBezTo>
                  <a:cubicBezTo>
                    <a:pt x="32" y="586"/>
                    <a:pt x="66" y="765"/>
                    <a:pt x="119" y="962"/>
                  </a:cubicBezTo>
                  <a:cubicBezTo>
                    <a:pt x="223" y="1347"/>
                    <a:pt x="372" y="1692"/>
                    <a:pt x="472" y="1863"/>
                  </a:cubicBezTo>
                  <a:cubicBezTo>
                    <a:pt x="563" y="2017"/>
                    <a:pt x="688" y="2214"/>
                    <a:pt x="842" y="2368"/>
                  </a:cubicBezTo>
                  <a:cubicBezTo>
                    <a:pt x="1038" y="2563"/>
                    <a:pt x="1247" y="2659"/>
                    <a:pt x="1480" y="2659"/>
                  </a:cubicBezTo>
                  <a:cubicBezTo>
                    <a:pt x="1492" y="2659"/>
                    <a:pt x="1503" y="2659"/>
                    <a:pt x="1514" y="2658"/>
                  </a:cubicBezTo>
                  <a:cubicBezTo>
                    <a:pt x="1799" y="2647"/>
                    <a:pt x="2074" y="2527"/>
                    <a:pt x="2341" y="2410"/>
                  </a:cubicBezTo>
                  <a:cubicBezTo>
                    <a:pt x="2506" y="2338"/>
                    <a:pt x="2663" y="2269"/>
                    <a:pt x="2810" y="2233"/>
                  </a:cubicBezTo>
                  <a:cubicBezTo>
                    <a:pt x="2975" y="2193"/>
                    <a:pt x="3103" y="2200"/>
                    <a:pt x="3215" y="2255"/>
                  </a:cubicBezTo>
                  <a:cubicBezTo>
                    <a:pt x="3307" y="2301"/>
                    <a:pt x="3385" y="2379"/>
                    <a:pt x="3454" y="2494"/>
                  </a:cubicBezTo>
                  <a:cubicBezTo>
                    <a:pt x="3528" y="2619"/>
                    <a:pt x="3589" y="2783"/>
                    <a:pt x="3641" y="2995"/>
                  </a:cubicBezTo>
                  <a:lnTo>
                    <a:pt x="3639" y="29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79"/>
            <p:cNvSpPr/>
            <p:nvPr/>
          </p:nvSpPr>
          <p:spPr bwMode="auto">
            <a:xfrm rot="20039755">
              <a:off x="-2158670" y="-17917"/>
              <a:ext cx="13627100" cy="11237913"/>
            </a:xfrm>
            <a:custGeom>
              <a:avLst/>
              <a:gdLst>
                <a:gd name="T0" fmla="*/ 3630 w 3632"/>
                <a:gd name="T1" fmla="*/ 2995 h 2995"/>
                <a:gd name="T2" fmla="*/ 3448 w 3632"/>
                <a:gd name="T3" fmla="*/ 2493 h 2995"/>
                <a:gd name="T4" fmla="*/ 3213 w 3632"/>
                <a:gd name="T5" fmla="*/ 2256 h 2995"/>
                <a:gd name="T6" fmla="*/ 2808 w 3632"/>
                <a:gd name="T7" fmla="*/ 2238 h 2995"/>
                <a:gd name="T8" fmla="*/ 2336 w 3632"/>
                <a:gd name="T9" fmla="*/ 2423 h 2995"/>
                <a:gd name="T10" fmla="*/ 1497 w 3632"/>
                <a:gd name="T11" fmla="*/ 2687 h 2995"/>
                <a:gd name="T12" fmla="*/ 1123 w 3632"/>
                <a:gd name="T13" fmla="*/ 2617 h 2995"/>
                <a:gd name="T14" fmla="*/ 821 w 3632"/>
                <a:gd name="T15" fmla="*/ 2399 h 2995"/>
                <a:gd name="T16" fmla="*/ 455 w 3632"/>
                <a:gd name="T17" fmla="*/ 1886 h 2995"/>
                <a:gd name="T18" fmla="*/ 110 w 3632"/>
                <a:gd name="T19" fmla="*/ 968 h 2995"/>
                <a:gd name="T20" fmla="*/ 14 w 3632"/>
                <a:gd name="T21" fmla="*/ 430 h 2995"/>
                <a:gd name="T22" fmla="*/ 53 w 3632"/>
                <a:gd name="T23" fmla="*/ 0 h 2995"/>
                <a:gd name="T24" fmla="*/ 55 w 3632"/>
                <a:gd name="T25" fmla="*/ 1 h 2995"/>
                <a:gd name="T26" fmla="*/ 16 w 3632"/>
                <a:gd name="T27" fmla="*/ 430 h 2995"/>
                <a:gd name="T28" fmla="*/ 112 w 3632"/>
                <a:gd name="T29" fmla="*/ 968 h 2995"/>
                <a:gd name="T30" fmla="*/ 457 w 3632"/>
                <a:gd name="T31" fmla="*/ 1885 h 2995"/>
                <a:gd name="T32" fmla="*/ 822 w 3632"/>
                <a:gd name="T33" fmla="*/ 2398 h 2995"/>
                <a:gd name="T34" fmla="*/ 1453 w 3632"/>
                <a:gd name="T35" fmla="*/ 2686 h 2995"/>
                <a:gd name="T36" fmla="*/ 1497 w 3632"/>
                <a:gd name="T37" fmla="*/ 2685 h 2995"/>
                <a:gd name="T38" fmla="*/ 2335 w 3632"/>
                <a:gd name="T39" fmla="*/ 2422 h 2995"/>
                <a:gd name="T40" fmla="*/ 2808 w 3632"/>
                <a:gd name="T41" fmla="*/ 2236 h 2995"/>
                <a:gd name="T42" fmla="*/ 3214 w 3632"/>
                <a:gd name="T43" fmla="*/ 2254 h 2995"/>
                <a:gd name="T44" fmla="*/ 3450 w 3632"/>
                <a:gd name="T45" fmla="*/ 2492 h 2995"/>
                <a:gd name="T46" fmla="*/ 3632 w 3632"/>
                <a:gd name="T47" fmla="*/ 2995 h 2995"/>
                <a:gd name="T48" fmla="*/ 3630 w 3632"/>
                <a:gd name="T49" fmla="*/ 2995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32" h="2995">
                  <a:moveTo>
                    <a:pt x="3630" y="2995"/>
                  </a:moveTo>
                  <a:cubicBezTo>
                    <a:pt x="3581" y="2782"/>
                    <a:pt x="3521" y="2618"/>
                    <a:pt x="3448" y="2493"/>
                  </a:cubicBezTo>
                  <a:cubicBezTo>
                    <a:pt x="3381" y="2378"/>
                    <a:pt x="3304" y="2301"/>
                    <a:pt x="3213" y="2256"/>
                  </a:cubicBezTo>
                  <a:cubicBezTo>
                    <a:pt x="3102" y="2201"/>
                    <a:pt x="2974" y="2195"/>
                    <a:pt x="2808" y="2238"/>
                  </a:cubicBezTo>
                  <a:cubicBezTo>
                    <a:pt x="2661" y="2276"/>
                    <a:pt x="2503" y="2348"/>
                    <a:pt x="2336" y="2423"/>
                  </a:cubicBezTo>
                  <a:cubicBezTo>
                    <a:pt x="2066" y="2546"/>
                    <a:pt x="1786" y="2672"/>
                    <a:pt x="1497" y="2687"/>
                  </a:cubicBezTo>
                  <a:cubicBezTo>
                    <a:pt x="1363" y="2694"/>
                    <a:pt x="1241" y="2671"/>
                    <a:pt x="1123" y="2617"/>
                  </a:cubicBezTo>
                  <a:cubicBezTo>
                    <a:pt x="1018" y="2569"/>
                    <a:pt x="919" y="2498"/>
                    <a:pt x="821" y="2399"/>
                  </a:cubicBezTo>
                  <a:cubicBezTo>
                    <a:pt x="699" y="2277"/>
                    <a:pt x="586" y="2119"/>
                    <a:pt x="455" y="1886"/>
                  </a:cubicBezTo>
                  <a:cubicBezTo>
                    <a:pt x="356" y="1711"/>
                    <a:pt x="210" y="1359"/>
                    <a:pt x="110" y="968"/>
                  </a:cubicBezTo>
                  <a:cubicBezTo>
                    <a:pt x="58" y="769"/>
                    <a:pt x="26" y="588"/>
                    <a:pt x="14" y="430"/>
                  </a:cubicBezTo>
                  <a:cubicBezTo>
                    <a:pt x="0" y="249"/>
                    <a:pt x="13" y="105"/>
                    <a:pt x="53" y="0"/>
                  </a:cubicBezTo>
                  <a:cubicBezTo>
                    <a:pt x="55" y="1"/>
                    <a:pt x="55" y="1"/>
                    <a:pt x="55" y="1"/>
                  </a:cubicBezTo>
                  <a:cubicBezTo>
                    <a:pt x="15" y="105"/>
                    <a:pt x="2" y="250"/>
                    <a:pt x="16" y="430"/>
                  </a:cubicBezTo>
                  <a:cubicBezTo>
                    <a:pt x="28" y="587"/>
                    <a:pt x="60" y="768"/>
                    <a:pt x="112" y="968"/>
                  </a:cubicBezTo>
                  <a:cubicBezTo>
                    <a:pt x="212" y="1358"/>
                    <a:pt x="357" y="1710"/>
                    <a:pt x="457" y="1885"/>
                  </a:cubicBezTo>
                  <a:cubicBezTo>
                    <a:pt x="588" y="2118"/>
                    <a:pt x="701" y="2276"/>
                    <a:pt x="822" y="2398"/>
                  </a:cubicBezTo>
                  <a:cubicBezTo>
                    <a:pt x="1014" y="2591"/>
                    <a:pt x="1221" y="2686"/>
                    <a:pt x="1453" y="2686"/>
                  </a:cubicBezTo>
                  <a:cubicBezTo>
                    <a:pt x="1468" y="2686"/>
                    <a:pt x="1482" y="2686"/>
                    <a:pt x="1497" y="2685"/>
                  </a:cubicBezTo>
                  <a:cubicBezTo>
                    <a:pt x="1786" y="2670"/>
                    <a:pt x="2065" y="2544"/>
                    <a:pt x="2335" y="2422"/>
                  </a:cubicBezTo>
                  <a:cubicBezTo>
                    <a:pt x="2502" y="2346"/>
                    <a:pt x="2660" y="2274"/>
                    <a:pt x="2808" y="2236"/>
                  </a:cubicBezTo>
                  <a:cubicBezTo>
                    <a:pt x="2974" y="2193"/>
                    <a:pt x="3103" y="2199"/>
                    <a:pt x="3214" y="2254"/>
                  </a:cubicBezTo>
                  <a:cubicBezTo>
                    <a:pt x="3305" y="2299"/>
                    <a:pt x="3382" y="2377"/>
                    <a:pt x="3450" y="2492"/>
                  </a:cubicBezTo>
                  <a:cubicBezTo>
                    <a:pt x="3523" y="2617"/>
                    <a:pt x="3583" y="2782"/>
                    <a:pt x="3632" y="2995"/>
                  </a:cubicBezTo>
                  <a:lnTo>
                    <a:pt x="3630" y="29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80"/>
            <p:cNvSpPr/>
            <p:nvPr/>
          </p:nvSpPr>
          <p:spPr bwMode="auto">
            <a:xfrm rot="20039755">
              <a:off x="-2223087" y="54246"/>
              <a:ext cx="13596938" cy="11234738"/>
            </a:xfrm>
            <a:custGeom>
              <a:avLst/>
              <a:gdLst>
                <a:gd name="T0" fmla="*/ 3622 w 3624"/>
                <a:gd name="T1" fmla="*/ 2994 h 2994"/>
                <a:gd name="T2" fmla="*/ 3445 w 3624"/>
                <a:gd name="T3" fmla="*/ 2491 h 2994"/>
                <a:gd name="T4" fmla="*/ 3212 w 3624"/>
                <a:gd name="T5" fmla="*/ 2253 h 2994"/>
                <a:gd name="T6" fmla="*/ 2806 w 3624"/>
                <a:gd name="T7" fmla="*/ 2240 h 2994"/>
                <a:gd name="T8" fmla="*/ 2330 w 3624"/>
                <a:gd name="T9" fmla="*/ 2434 h 2994"/>
                <a:gd name="T10" fmla="*/ 1480 w 3624"/>
                <a:gd name="T11" fmla="*/ 2713 h 2994"/>
                <a:gd name="T12" fmla="*/ 801 w 3624"/>
                <a:gd name="T13" fmla="*/ 2429 h 2994"/>
                <a:gd name="T14" fmla="*/ 439 w 3624"/>
                <a:gd name="T15" fmla="*/ 1908 h 2994"/>
                <a:gd name="T16" fmla="*/ 102 w 3624"/>
                <a:gd name="T17" fmla="*/ 974 h 2994"/>
                <a:gd name="T18" fmla="*/ 12 w 3624"/>
                <a:gd name="T19" fmla="*/ 429 h 2994"/>
                <a:gd name="T20" fmla="*/ 57 w 3624"/>
                <a:gd name="T21" fmla="*/ 0 h 2994"/>
                <a:gd name="T22" fmla="*/ 59 w 3624"/>
                <a:gd name="T23" fmla="*/ 1 h 2994"/>
                <a:gd name="T24" fmla="*/ 14 w 3624"/>
                <a:gd name="T25" fmla="*/ 429 h 2994"/>
                <a:gd name="T26" fmla="*/ 104 w 3624"/>
                <a:gd name="T27" fmla="*/ 974 h 2994"/>
                <a:gd name="T28" fmla="*/ 441 w 3624"/>
                <a:gd name="T29" fmla="*/ 1907 h 2994"/>
                <a:gd name="T30" fmla="*/ 803 w 3624"/>
                <a:gd name="T31" fmla="*/ 2427 h 2994"/>
                <a:gd name="T32" fmla="*/ 1480 w 3624"/>
                <a:gd name="T33" fmla="*/ 2711 h 2994"/>
                <a:gd name="T34" fmla="*/ 2329 w 3624"/>
                <a:gd name="T35" fmla="*/ 2432 h 2994"/>
                <a:gd name="T36" fmla="*/ 2806 w 3624"/>
                <a:gd name="T37" fmla="*/ 2238 h 2994"/>
                <a:gd name="T38" fmla="*/ 3212 w 3624"/>
                <a:gd name="T39" fmla="*/ 2252 h 2994"/>
                <a:gd name="T40" fmla="*/ 3446 w 3624"/>
                <a:gd name="T41" fmla="*/ 2490 h 2994"/>
                <a:gd name="T42" fmla="*/ 3624 w 3624"/>
                <a:gd name="T43" fmla="*/ 2994 h 2994"/>
                <a:gd name="T44" fmla="*/ 3622 w 3624"/>
                <a:gd name="T45"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24" h="2994">
                  <a:moveTo>
                    <a:pt x="3622" y="2994"/>
                  </a:moveTo>
                  <a:cubicBezTo>
                    <a:pt x="3574" y="2780"/>
                    <a:pt x="3516" y="2616"/>
                    <a:pt x="3445" y="2491"/>
                  </a:cubicBezTo>
                  <a:cubicBezTo>
                    <a:pt x="3378" y="2376"/>
                    <a:pt x="3302" y="2298"/>
                    <a:pt x="3212" y="2253"/>
                  </a:cubicBezTo>
                  <a:cubicBezTo>
                    <a:pt x="3101" y="2199"/>
                    <a:pt x="2972" y="2195"/>
                    <a:pt x="2806" y="2240"/>
                  </a:cubicBezTo>
                  <a:cubicBezTo>
                    <a:pt x="2658" y="2280"/>
                    <a:pt x="2499" y="2355"/>
                    <a:pt x="2330" y="2434"/>
                  </a:cubicBezTo>
                  <a:cubicBezTo>
                    <a:pt x="2056" y="2562"/>
                    <a:pt x="1773" y="2694"/>
                    <a:pt x="1480" y="2713"/>
                  </a:cubicBezTo>
                  <a:cubicBezTo>
                    <a:pt x="1226" y="2728"/>
                    <a:pt x="1004" y="2635"/>
                    <a:pt x="801" y="2429"/>
                  </a:cubicBezTo>
                  <a:cubicBezTo>
                    <a:pt x="679" y="2304"/>
                    <a:pt x="567" y="2143"/>
                    <a:pt x="439" y="1908"/>
                  </a:cubicBezTo>
                  <a:cubicBezTo>
                    <a:pt x="341" y="1727"/>
                    <a:pt x="199" y="1369"/>
                    <a:pt x="102" y="974"/>
                  </a:cubicBezTo>
                  <a:cubicBezTo>
                    <a:pt x="53" y="771"/>
                    <a:pt x="22" y="588"/>
                    <a:pt x="12" y="429"/>
                  </a:cubicBezTo>
                  <a:cubicBezTo>
                    <a:pt x="0" y="248"/>
                    <a:pt x="15" y="103"/>
                    <a:pt x="57" y="0"/>
                  </a:cubicBezTo>
                  <a:cubicBezTo>
                    <a:pt x="59" y="1"/>
                    <a:pt x="59" y="1"/>
                    <a:pt x="59" y="1"/>
                  </a:cubicBezTo>
                  <a:cubicBezTo>
                    <a:pt x="17" y="103"/>
                    <a:pt x="2" y="248"/>
                    <a:pt x="14" y="429"/>
                  </a:cubicBezTo>
                  <a:cubicBezTo>
                    <a:pt x="24" y="588"/>
                    <a:pt x="54" y="771"/>
                    <a:pt x="104" y="974"/>
                  </a:cubicBezTo>
                  <a:cubicBezTo>
                    <a:pt x="201" y="1368"/>
                    <a:pt x="343" y="1727"/>
                    <a:pt x="441" y="1907"/>
                  </a:cubicBezTo>
                  <a:cubicBezTo>
                    <a:pt x="569" y="2142"/>
                    <a:pt x="680" y="2303"/>
                    <a:pt x="803" y="2427"/>
                  </a:cubicBezTo>
                  <a:cubicBezTo>
                    <a:pt x="1005" y="2634"/>
                    <a:pt x="1227" y="2726"/>
                    <a:pt x="1480" y="2711"/>
                  </a:cubicBezTo>
                  <a:cubicBezTo>
                    <a:pt x="1773" y="2693"/>
                    <a:pt x="2056" y="2560"/>
                    <a:pt x="2329" y="2432"/>
                  </a:cubicBezTo>
                  <a:cubicBezTo>
                    <a:pt x="2498" y="2353"/>
                    <a:pt x="2657" y="2279"/>
                    <a:pt x="2806" y="2238"/>
                  </a:cubicBezTo>
                  <a:cubicBezTo>
                    <a:pt x="2972" y="2193"/>
                    <a:pt x="3102" y="2197"/>
                    <a:pt x="3212" y="2252"/>
                  </a:cubicBezTo>
                  <a:cubicBezTo>
                    <a:pt x="3303" y="2296"/>
                    <a:pt x="3380" y="2374"/>
                    <a:pt x="3446" y="2490"/>
                  </a:cubicBezTo>
                  <a:cubicBezTo>
                    <a:pt x="3518" y="2615"/>
                    <a:pt x="3576" y="2780"/>
                    <a:pt x="3624" y="2994"/>
                  </a:cubicBezTo>
                  <a:lnTo>
                    <a:pt x="3622"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81"/>
            <p:cNvSpPr/>
            <p:nvPr/>
          </p:nvSpPr>
          <p:spPr bwMode="auto">
            <a:xfrm rot="20039755">
              <a:off x="-2267726" y="116343"/>
              <a:ext cx="13569950" cy="11237913"/>
            </a:xfrm>
            <a:custGeom>
              <a:avLst/>
              <a:gdLst>
                <a:gd name="T0" fmla="*/ 3615 w 3617"/>
                <a:gd name="T1" fmla="*/ 2995 h 2995"/>
                <a:gd name="T2" fmla="*/ 3442 w 3617"/>
                <a:gd name="T3" fmla="*/ 2490 h 2995"/>
                <a:gd name="T4" fmla="*/ 3211 w 3617"/>
                <a:gd name="T5" fmla="*/ 2252 h 2995"/>
                <a:gd name="T6" fmla="*/ 2805 w 3617"/>
                <a:gd name="T7" fmla="*/ 2243 h 2995"/>
                <a:gd name="T8" fmla="*/ 2325 w 3617"/>
                <a:gd name="T9" fmla="*/ 2445 h 2995"/>
                <a:gd name="T10" fmla="*/ 1464 w 3617"/>
                <a:gd name="T11" fmla="*/ 2740 h 2995"/>
                <a:gd name="T12" fmla="*/ 783 w 3617"/>
                <a:gd name="T13" fmla="*/ 2459 h 2995"/>
                <a:gd name="T14" fmla="*/ 424 w 3617"/>
                <a:gd name="T15" fmla="*/ 1930 h 2995"/>
                <a:gd name="T16" fmla="*/ 96 w 3617"/>
                <a:gd name="T17" fmla="*/ 981 h 2995"/>
                <a:gd name="T18" fmla="*/ 10 w 3617"/>
                <a:gd name="T19" fmla="*/ 430 h 2995"/>
                <a:gd name="T20" fmla="*/ 61 w 3617"/>
                <a:gd name="T21" fmla="*/ 0 h 2995"/>
                <a:gd name="T22" fmla="*/ 63 w 3617"/>
                <a:gd name="T23" fmla="*/ 1 h 2995"/>
                <a:gd name="T24" fmla="*/ 12 w 3617"/>
                <a:gd name="T25" fmla="*/ 430 h 2995"/>
                <a:gd name="T26" fmla="*/ 98 w 3617"/>
                <a:gd name="T27" fmla="*/ 980 h 2995"/>
                <a:gd name="T28" fmla="*/ 426 w 3617"/>
                <a:gd name="T29" fmla="*/ 1930 h 2995"/>
                <a:gd name="T30" fmla="*/ 784 w 3617"/>
                <a:gd name="T31" fmla="*/ 2458 h 2995"/>
                <a:gd name="T32" fmla="*/ 1464 w 3617"/>
                <a:gd name="T33" fmla="*/ 2738 h 2995"/>
                <a:gd name="T34" fmla="*/ 2325 w 3617"/>
                <a:gd name="T35" fmla="*/ 2444 h 2995"/>
                <a:gd name="T36" fmla="*/ 2804 w 3617"/>
                <a:gd name="T37" fmla="*/ 2242 h 2995"/>
                <a:gd name="T38" fmla="*/ 3212 w 3617"/>
                <a:gd name="T39" fmla="*/ 2251 h 2995"/>
                <a:gd name="T40" fmla="*/ 3443 w 3617"/>
                <a:gd name="T41" fmla="*/ 2489 h 2995"/>
                <a:gd name="T42" fmla="*/ 3617 w 3617"/>
                <a:gd name="T43" fmla="*/ 2994 h 2995"/>
                <a:gd name="T44" fmla="*/ 3615 w 3617"/>
                <a:gd name="T45" fmla="*/ 2995 h 2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17" h="2995">
                  <a:moveTo>
                    <a:pt x="3615" y="2995"/>
                  </a:moveTo>
                  <a:cubicBezTo>
                    <a:pt x="3569" y="2780"/>
                    <a:pt x="3512" y="2614"/>
                    <a:pt x="3442" y="2490"/>
                  </a:cubicBezTo>
                  <a:cubicBezTo>
                    <a:pt x="3376" y="2374"/>
                    <a:pt x="3301" y="2296"/>
                    <a:pt x="3211" y="2252"/>
                  </a:cubicBezTo>
                  <a:cubicBezTo>
                    <a:pt x="3101" y="2199"/>
                    <a:pt x="2972" y="2196"/>
                    <a:pt x="2805" y="2243"/>
                  </a:cubicBezTo>
                  <a:cubicBezTo>
                    <a:pt x="2656" y="2286"/>
                    <a:pt x="2495" y="2363"/>
                    <a:pt x="2325" y="2445"/>
                  </a:cubicBezTo>
                  <a:cubicBezTo>
                    <a:pt x="2048" y="2579"/>
                    <a:pt x="1761" y="2718"/>
                    <a:pt x="1464" y="2740"/>
                  </a:cubicBezTo>
                  <a:cubicBezTo>
                    <a:pt x="1207" y="2758"/>
                    <a:pt x="984" y="2667"/>
                    <a:pt x="783" y="2459"/>
                  </a:cubicBezTo>
                  <a:cubicBezTo>
                    <a:pt x="661" y="2334"/>
                    <a:pt x="547" y="2166"/>
                    <a:pt x="424" y="1930"/>
                  </a:cubicBezTo>
                  <a:cubicBezTo>
                    <a:pt x="328" y="1745"/>
                    <a:pt x="189" y="1380"/>
                    <a:pt x="96" y="981"/>
                  </a:cubicBezTo>
                  <a:cubicBezTo>
                    <a:pt x="48" y="775"/>
                    <a:pt x="19" y="590"/>
                    <a:pt x="10" y="430"/>
                  </a:cubicBezTo>
                  <a:cubicBezTo>
                    <a:pt x="0" y="247"/>
                    <a:pt x="18" y="102"/>
                    <a:pt x="61" y="0"/>
                  </a:cubicBezTo>
                  <a:cubicBezTo>
                    <a:pt x="63" y="1"/>
                    <a:pt x="63" y="1"/>
                    <a:pt x="63" y="1"/>
                  </a:cubicBezTo>
                  <a:cubicBezTo>
                    <a:pt x="19" y="103"/>
                    <a:pt x="2" y="247"/>
                    <a:pt x="12" y="430"/>
                  </a:cubicBezTo>
                  <a:cubicBezTo>
                    <a:pt x="21" y="589"/>
                    <a:pt x="50" y="775"/>
                    <a:pt x="98" y="980"/>
                  </a:cubicBezTo>
                  <a:cubicBezTo>
                    <a:pt x="191" y="1379"/>
                    <a:pt x="330" y="1744"/>
                    <a:pt x="426" y="1930"/>
                  </a:cubicBezTo>
                  <a:cubicBezTo>
                    <a:pt x="549" y="2165"/>
                    <a:pt x="662" y="2333"/>
                    <a:pt x="784" y="2458"/>
                  </a:cubicBezTo>
                  <a:cubicBezTo>
                    <a:pt x="985" y="2665"/>
                    <a:pt x="1207" y="2756"/>
                    <a:pt x="1464" y="2738"/>
                  </a:cubicBezTo>
                  <a:cubicBezTo>
                    <a:pt x="1760" y="2716"/>
                    <a:pt x="2047" y="2578"/>
                    <a:pt x="2325" y="2444"/>
                  </a:cubicBezTo>
                  <a:cubicBezTo>
                    <a:pt x="2495" y="2362"/>
                    <a:pt x="2655" y="2284"/>
                    <a:pt x="2804" y="2242"/>
                  </a:cubicBezTo>
                  <a:cubicBezTo>
                    <a:pt x="2972" y="2194"/>
                    <a:pt x="3101" y="2197"/>
                    <a:pt x="3212" y="2251"/>
                  </a:cubicBezTo>
                  <a:cubicBezTo>
                    <a:pt x="3302" y="2295"/>
                    <a:pt x="3378" y="2373"/>
                    <a:pt x="3443" y="2489"/>
                  </a:cubicBezTo>
                  <a:cubicBezTo>
                    <a:pt x="3514" y="2614"/>
                    <a:pt x="3571" y="2779"/>
                    <a:pt x="3617" y="2994"/>
                  </a:cubicBezTo>
                  <a:lnTo>
                    <a:pt x="3615" y="29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82"/>
            <p:cNvSpPr/>
            <p:nvPr/>
          </p:nvSpPr>
          <p:spPr bwMode="auto">
            <a:xfrm rot="20039755">
              <a:off x="-2284862" y="172208"/>
              <a:ext cx="13541375" cy="11236326"/>
            </a:xfrm>
            <a:custGeom>
              <a:avLst/>
              <a:gdLst>
                <a:gd name="T0" fmla="*/ 3607 w 3609"/>
                <a:gd name="T1" fmla="*/ 2994 h 2994"/>
                <a:gd name="T2" fmla="*/ 3438 w 3609"/>
                <a:gd name="T3" fmla="*/ 2487 h 2994"/>
                <a:gd name="T4" fmla="*/ 3210 w 3609"/>
                <a:gd name="T5" fmla="*/ 2251 h 2994"/>
                <a:gd name="T6" fmla="*/ 2803 w 3609"/>
                <a:gd name="T7" fmla="*/ 2246 h 2994"/>
                <a:gd name="T8" fmla="*/ 2320 w 3609"/>
                <a:gd name="T9" fmla="*/ 2456 h 2994"/>
                <a:gd name="T10" fmla="*/ 1893 w 3609"/>
                <a:gd name="T11" fmla="*/ 2653 h 2994"/>
                <a:gd name="T12" fmla="*/ 1448 w 3609"/>
                <a:gd name="T13" fmla="*/ 2766 h 2994"/>
                <a:gd name="T14" fmla="*/ 763 w 3609"/>
                <a:gd name="T15" fmla="*/ 2490 h 2994"/>
                <a:gd name="T16" fmla="*/ 409 w 3609"/>
                <a:gd name="T17" fmla="*/ 1952 h 2994"/>
                <a:gd name="T18" fmla="*/ 89 w 3609"/>
                <a:gd name="T19" fmla="*/ 987 h 2994"/>
                <a:gd name="T20" fmla="*/ 8 w 3609"/>
                <a:gd name="T21" fmla="*/ 430 h 2994"/>
                <a:gd name="T22" fmla="*/ 65 w 3609"/>
                <a:gd name="T23" fmla="*/ 0 h 2994"/>
                <a:gd name="T24" fmla="*/ 67 w 3609"/>
                <a:gd name="T25" fmla="*/ 1 h 2994"/>
                <a:gd name="T26" fmla="*/ 10 w 3609"/>
                <a:gd name="T27" fmla="*/ 430 h 2994"/>
                <a:gd name="T28" fmla="*/ 90 w 3609"/>
                <a:gd name="T29" fmla="*/ 986 h 2994"/>
                <a:gd name="T30" fmla="*/ 411 w 3609"/>
                <a:gd name="T31" fmla="*/ 1952 h 2994"/>
                <a:gd name="T32" fmla="*/ 765 w 3609"/>
                <a:gd name="T33" fmla="*/ 2488 h 2994"/>
                <a:gd name="T34" fmla="*/ 1447 w 3609"/>
                <a:gd name="T35" fmla="*/ 2764 h 2994"/>
                <a:gd name="T36" fmla="*/ 2319 w 3609"/>
                <a:gd name="T37" fmla="*/ 2455 h 2994"/>
                <a:gd name="T38" fmla="*/ 2803 w 3609"/>
                <a:gd name="T39" fmla="*/ 2244 h 2994"/>
                <a:gd name="T40" fmla="*/ 3211 w 3609"/>
                <a:gd name="T41" fmla="*/ 2249 h 2994"/>
                <a:gd name="T42" fmla="*/ 3440 w 3609"/>
                <a:gd name="T43" fmla="*/ 2487 h 2994"/>
                <a:gd name="T44" fmla="*/ 3609 w 3609"/>
                <a:gd name="T45" fmla="*/ 2994 h 2994"/>
                <a:gd name="T46" fmla="*/ 3607 w 3609"/>
                <a:gd name="T47"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09" h="2994">
                  <a:moveTo>
                    <a:pt x="3607" y="2994"/>
                  </a:moveTo>
                  <a:cubicBezTo>
                    <a:pt x="3563" y="2778"/>
                    <a:pt x="3507" y="2612"/>
                    <a:pt x="3438" y="2487"/>
                  </a:cubicBezTo>
                  <a:cubicBezTo>
                    <a:pt x="3374" y="2372"/>
                    <a:pt x="3299" y="2294"/>
                    <a:pt x="3210" y="2251"/>
                  </a:cubicBezTo>
                  <a:cubicBezTo>
                    <a:pt x="3100" y="2197"/>
                    <a:pt x="2971" y="2196"/>
                    <a:pt x="2803" y="2246"/>
                  </a:cubicBezTo>
                  <a:cubicBezTo>
                    <a:pt x="2653" y="2291"/>
                    <a:pt x="2492" y="2371"/>
                    <a:pt x="2320" y="2456"/>
                  </a:cubicBezTo>
                  <a:cubicBezTo>
                    <a:pt x="2182" y="2525"/>
                    <a:pt x="2040" y="2596"/>
                    <a:pt x="1893" y="2653"/>
                  </a:cubicBezTo>
                  <a:cubicBezTo>
                    <a:pt x="1728" y="2718"/>
                    <a:pt x="1582" y="2755"/>
                    <a:pt x="1448" y="2766"/>
                  </a:cubicBezTo>
                  <a:cubicBezTo>
                    <a:pt x="1188" y="2788"/>
                    <a:pt x="964" y="2697"/>
                    <a:pt x="763" y="2490"/>
                  </a:cubicBezTo>
                  <a:cubicBezTo>
                    <a:pt x="640" y="2361"/>
                    <a:pt x="528" y="2191"/>
                    <a:pt x="409" y="1952"/>
                  </a:cubicBezTo>
                  <a:cubicBezTo>
                    <a:pt x="314" y="1762"/>
                    <a:pt x="178" y="1389"/>
                    <a:pt x="89" y="987"/>
                  </a:cubicBezTo>
                  <a:cubicBezTo>
                    <a:pt x="42" y="778"/>
                    <a:pt x="15" y="591"/>
                    <a:pt x="8" y="430"/>
                  </a:cubicBezTo>
                  <a:cubicBezTo>
                    <a:pt x="0" y="245"/>
                    <a:pt x="20" y="101"/>
                    <a:pt x="65" y="0"/>
                  </a:cubicBezTo>
                  <a:cubicBezTo>
                    <a:pt x="67" y="1"/>
                    <a:pt x="67" y="1"/>
                    <a:pt x="67" y="1"/>
                  </a:cubicBezTo>
                  <a:cubicBezTo>
                    <a:pt x="21" y="101"/>
                    <a:pt x="2" y="246"/>
                    <a:pt x="10" y="430"/>
                  </a:cubicBezTo>
                  <a:cubicBezTo>
                    <a:pt x="17" y="590"/>
                    <a:pt x="44" y="778"/>
                    <a:pt x="90" y="986"/>
                  </a:cubicBezTo>
                  <a:cubicBezTo>
                    <a:pt x="180" y="1389"/>
                    <a:pt x="316" y="1761"/>
                    <a:pt x="411" y="1952"/>
                  </a:cubicBezTo>
                  <a:cubicBezTo>
                    <a:pt x="529" y="2190"/>
                    <a:pt x="642" y="2360"/>
                    <a:pt x="765" y="2488"/>
                  </a:cubicBezTo>
                  <a:cubicBezTo>
                    <a:pt x="965" y="2696"/>
                    <a:pt x="1188" y="2786"/>
                    <a:pt x="1447" y="2764"/>
                  </a:cubicBezTo>
                  <a:cubicBezTo>
                    <a:pt x="1748" y="2739"/>
                    <a:pt x="2038" y="2594"/>
                    <a:pt x="2319" y="2455"/>
                  </a:cubicBezTo>
                  <a:cubicBezTo>
                    <a:pt x="2491" y="2369"/>
                    <a:pt x="2653" y="2289"/>
                    <a:pt x="2803" y="2244"/>
                  </a:cubicBezTo>
                  <a:cubicBezTo>
                    <a:pt x="2971" y="2194"/>
                    <a:pt x="3101" y="2195"/>
                    <a:pt x="3211" y="2249"/>
                  </a:cubicBezTo>
                  <a:cubicBezTo>
                    <a:pt x="3301" y="2293"/>
                    <a:pt x="3375" y="2370"/>
                    <a:pt x="3440" y="2487"/>
                  </a:cubicBezTo>
                  <a:cubicBezTo>
                    <a:pt x="3509" y="2612"/>
                    <a:pt x="3564" y="2778"/>
                    <a:pt x="3609" y="2994"/>
                  </a:cubicBezTo>
                  <a:lnTo>
                    <a:pt x="3607"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3"/>
            <p:cNvSpPr/>
            <p:nvPr/>
          </p:nvSpPr>
          <p:spPr bwMode="auto">
            <a:xfrm rot="20039755">
              <a:off x="-2264034" y="221134"/>
              <a:ext cx="13508038" cy="11231563"/>
            </a:xfrm>
            <a:custGeom>
              <a:avLst/>
              <a:gdLst>
                <a:gd name="T0" fmla="*/ 3598 w 3600"/>
                <a:gd name="T1" fmla="*/ 2993 h 2993"/>
                <a:gd name="T2" fmla="*/ 3434 w 3600"/>
                <a:gd name="T3" fmla="*/ 2485 h 2993"/>
                <a:gd name="T4" fmla="*/ 3208 w 3600"/>
                <a:gd name="T5" fmla="*/ 2248 h 2993"/>
                <a:gd name="T6" fmla="*/ 2801 w 3600"/>
                <a:gd name="T7" fmla="*/ 2248 h 2993"/>
                <a:gd name="T8" fmla="*/ 2314 w 3600"/>
                <a:gd name="T9" fmla="*/ 2466 h 2993"/>
                <a:gd name="T10" fmla="*/ 1882 w 3600"/>
                <a:gd name="T11" fmla="*/ 2672 h 2993"/>
                <a:gd name="T12" fmla="*/ 1430 w 3600"/>
                <a:gd name="T13" fmla="*/ 2792 h 2993"/>
                <a:gd name="T14" fmla="*/ 743 w 3600"/>
                <a:gd name="T15" fmla="*/ 2519 h 2993"/>
                <a:gd name="T16" fmla="*/ 393 w 3600"/>
                <a:gd name="T17" fmla="*/ 1974 h 2993"/>
                <a:gd name="T18" fmla="*/ 231 w 3600"/>
                <a:gd name="T19" fmla="*/ 1552 h 2993"/>
                <a:gd name="T20" fmla="*/ 81 w 3600"/>
                <a:gd name="T21" fmla="*/ 992 h 2993"/>
                <a:gd name="T22" fmla="*/ 6 w 3600"/>
                <a:gd name="T23" fmla="*/ 429 h 2993"/>
                <a:gd name="T24" fmla="*/ 69 w 3600"/>
                <a:gd name="T25" fmla="*/ 0 h 2993"/>
                <a:gd name="T26" fmla="*/ 70 w 3600"/>
                <a:gd name="T27" fmla="*/ 0 h 2993"/>
                <a:gd name="T28" fmla="*/ 7 w 3600"/>
                <a:gd name="T29" fmla="*/ 429 h 2993"/>
                <a:gd name="T30" fmla="*/ 83 w 3600"/>
                <a:gd name="T31" fmla="*/ 992 h 2993"/>
                <a:gd name="T32" fmla="*/ 394 w 3600"/>
                <a:gd name="T33" fmla="*/ 1973 h 2993"/>
                <a:gd name="T34" fmla="*/ 745 w 3600"/>
                <a:gd name="T35" fmla="*/ 2518 h 2993"/>
                <a:gd name="T36" fmla="*/ 1430 w 3600"/>
                <a:gd name="T37" fmla="*/ 2790 h 2993"/>
                <a:gd name="T38" fmla="*/ 2313 w 3600"/>
                <a:gd name="T39" fmla="*/ 2465 h 2993"/>
                <a:gd name="T40" fmla="*/ 2800 w 3600"/>
                <a:gd name="T41" fmla="*/ 2246 h 2993"/>
                <a:gd name="T42" fmla="*/ 3209 w 3600"/>
                <a:gd name="T43" fmla="*/ 2247 h 2993"/>
                <a:gd name="T44" fmla="*/ 3435 w 3600"/>
                <a:gd name="T45" fmla="*/ 2484 h 2993"/>
                <a:gd name="T46" fmla="*/ 3600 w 3600"/>
                <a:gd name="T47" fmla="*/ 2993 h 2993"/>
                <a:gd name="T48" fmla="*/ 3598 w 3600"/>
                <a:gd name="T49" fmla="*/ 2993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600" h="2993">
                  <a:moveTo>
                    <a:pt x="3598" y="2993"/>
                  </a:moveTo>
                  <a:cubicBezTo>
                    <a:pt x="3556" y="2776"/>
                    <a:pt x="3502" y="2610"/>
                    <a:pt x="3434" y="2485"/>
                  </a:cubicBezTo>
                  <a:cubicBezTo>
                    <a:pt x="3371" y="2369"/>
                    <a:pt x="3297" y="2292"/>
                    <a:pt x="3208" y="2248"/>
                  </a:cubicBezTo>
                  <a:cubicBezTo>
                    <a:pt x="3099" y="2195"/>
                    <a:pt x="2969" y="2195"/>
                    <a:pt x="2801" y="2248"/>
                  </a:cubicBezTo>
                  <a:cubicBezTo>
                    <a:pt x="2650" y="2295"/>
                    <a:pt x="2487" y="2378"/>
                    <a:pt x="2314" y="2466"/>
                  </a:cubicBezTo>
                  <a:cubicBezTo>
                    <a:pt x="2174" y="2538"/>
                    <a:pt x="2030" y="2612"/>
                    <a:pt x="1882" y="2672"/>
                  </a:cubicBezTo>
                  <a:cubicBezTo>
                    <a:pt x="1714" y="2739"/>
                    <a:pt x="1566" y="2779"/>
                    <a:pt x="1430" y="2792"/>
                  </a:cubicBezTo>
                  <a:cubicBezTo>
                    <a:pt x="1167" y="2817"/>
                    <a:pt x="942" y="2727"/>
                    <a:pt x="743" y="2519"/>
                  </a:cubicBezTo>
                  <a:cubicBezTo>
                    <a:pt x="620" y="2389"/>
                    <a:pt x="508" y="2216"/>
                    <a:pt x="393" y="1974"/>
                  </a:cubicBezTo>
                  <a:cubicBezTo>
                    <a:pt x="342" y="1868"/>
                    <a:pt x="285" y="1718"/>
                    <a:pt x="231" y="1552"/>
                  </a:cubicBezTo>
                  <a:cubicBezTo>
                    <a:pt x="171" y="1368"/>
                    <a:pt x="119" y="1174"/>
                    <a:pt x="81" y="992"/>
                  </a:cubicBezTo>
                  <a:cubicBezTo>
                    <a:pt x="36" y="780"/>
                    <a:pt x="11" y="591"/>
                    <a:pt x="6" y="429"/>
                  </a:cubicBezTo>
                  <a:cubicBezTo>
                    <a:pt x="0" y="243"/>
                    <a:pt x="21" y="99"/>
                    <a:pt x="69" y="0"/>
                  </a:cubicBezTo>
                  <a:cubicBezTo>
                    <a:pt x="70" y="0"/>
                    <a:pt x="70" y="0"/>
                    <a:pt x="70" y="0"/>
                  </a:cubicBezTo>
                  <a:cubicBezTo>
                    <a:pt x="23" y="99"/>
                    <a:pt x="1" y="244"/>
                    <a:pt x="7" y="429"/>
                  </a:cubicBezTo>
                  <a:cubicBezTo>
                    <a:pt x="13" y="591"/>
                    <a:pt x="38" y="780"/>
                    <a:pt x="83" y="992"/>
                  </a:cubicBezTo>
                  <a:cubicBezTo>
                    <a:pt x="168" y="1396"/>
                    <a:pt x="304" y="1784"/>
                    <a:pt x="394" y="1973"/>
                  </a:cubicBezTo>
                  <a:cubicBezTo>
                    <a:pt x="510" y="2215"/>
                    <a:pt x="621" y="2388"/>
                    <a:pt x="745" y="2518"/>
                  </a:cubicBezTo>
                  <a:cubicBezTo>
                    <a:pt x="943" y="2726"/>
                    <a:pt x="1167" y="2815"/>
                    <a:pt x="1430" y="2790"/>
                  </a:cubicBezTo>
                  <a:cubicBezTo>
                    <a:pt x="1734" y="2761"/>
                    <a:pt x="2028" y="2610"/>
                    <a:pt x="2313" y="2465"/>
                  </a:cubicBezTo>
                  <a:cubicBezTo>
                    <a:pt x="2486" y="2376"/>
                    <a:pt x="2649" y="2293"/>
                    <a:pt x="2800" y="2246"/>
                  </a:cubicBezTo>
                  <a:cubicBezTo>
                    <a:pt x="2969" y="2193"/>
                    <a:pt x="3099" y="2193"/>
                    <a:pt x="3209" y="2247"/>
                  </a:cubicBezTo>
                  <a:cubicBezTo>
                    <a:pt x="3298" y="2290"/>
                    <a:pt x="3372" y="2368"/>
                    <a:pt x="3435" y="2484"/>
                  </a:cubicBezTo>
                  <a:cubicBezTo>
                    <a:pt x="3504" y="2609"/>
                    <a:pt x="3557" y="2776"/>
                    <a:pt x="3600" y="2993"/>
                  </a:cubicBezTo>
                  <a:lnTo>
                    <a:pt x="3598" y="29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4"/>
            <p:cNvSpPr/>
            <p:nvPr/>
          </p:nvSpPr>
          <p:spPr bwMode="auto">
            <a:xfrm rot="20039755">
              <a:off x="-2208000" y="251179"/>
              <a:ext cx="13476288" cy="11234738"/>
            </a:xfrm>
            <a:custGeom>
              <a:avLst/>
              <a:gdLst>
                <a:gd name="T0" fmla="*/ 3590 w 3592"/>
                <a:gd name="T1" fmla="*/ 2994 h 2994"/>
                <a:gd name="T2" fmla="*/ 3430 w 3592"/>
                <a:gd name="T3" fmla="*/ 2484 h 2994"/>
                <a:gd name="T4" fmla="*/ 3207 w 3592"/>
                <a:gd name="T5" fmla="*/ 2248 h 2994"/>
                <a:gd name="T6" fmla="*/ 2799 w 3592"/>
                <a:gd name="T7" fmla="*/ 2251 h 2994"/>
                <a:gd name="T8" fmla="*/ 2309 w 3592"/>
                <a:gd name="T9" fmla="*/ 2478 h 2994"/>
                <a:gd name="T10" fmla="*/ 1871 w 3592"/>
                <a:gd name="T11" fmla="*/ 2692 h 2994"/>
                <a:gd name="T12" fmla="*/ 1413 w 3592"/>
                <a:gd name="T13" fmla="*/ 2819 h 2994"/>
                <a:gd name="T14" fmla="*/ 1319 w 3592"/>
                <a:gd name="T15" fmla="*/ 2824 h 2994"/>
                <a:gd name="T16" fmla="*/ 724 w 3592"/>
                <a:gd name="T17" fmla="*/ 2550 h 2994"/>
                <a:gd name="T18" fmla="*/ 377 w 3592"/>
                <a:gd name="T19" fmla="*/ 1997 h 2994"/>
                <a:gd name="T20" fmla="*/ 74 w 3592"/>
                <a:gd name="T21" fmla="*/ 999 h 2994"/>
                <a:gd name="T22" fmla="*/ 4 w 3592"/>
                <a:gd name="T23" fmla="*/ 430 h 2994"/>
                <a:gd name="T24" fmla="*/ 73 w 3592"/>
                <a:gd name="T25" fmla="*/ 0 h 2994"/>
                <a:gd name="T26" fmla="*/ 75 w 3592"/>
                <a:gd name="T27" fmla="*/ 1 h 2994"/>
                <a:gd name="T28" fmla="*/ 6 w 3592"/>
                <a:gd name="T29" fmla="*/ 430 h 2994"/>
                <a:gd name="T30" fmla="*/ 75 w 3592"/>
                <a:gd name="T31" fmla="*/ 999 h 2994"/>
                <a:gd name="T32" fmla="*/ 379 w 3592"/>
                <a:gd name="T33" fmla="*/ 1996 h 2994"/>
                <a:gd name="T34" fmla="*/ 726 w 3592"/>
                <a:gd name="T35" fmla="*/ 2549 h 2994"/>
                <a:gd name="T36" fmla="*/ 1319 w 3592"/>
                <a:gd name="T37" fmla="*/ 2822 h 2994"/>
                <a:gd name="T38" fmla="*/ 1413 w 3592"/>
                <a:gd name="T39" fmla="*/ 2817 h 2994"/>
                <a:gd name="T40" fmla="*/ 2308 w 3592"/>
                <a:gd name="T41" fmla="*/ 2476 h 2994"/>
                <a:gd name="T42" fmla="*/ 2798 w 3592"/>
                <a:gd name="T43" fmla="*/ 2249 h 2994"/>
                <a:gd name="T44" fmla="*/ 3208 w 3592"/>
                <a:gd name="T45" fmla="*/ 2246 h 2994"/>
                <a:gd name="T46" fmla="*/ 3432 w 3592"/>
                <a:gd name="T47" fmla="*/ 2483 h 2994"/>
                <a:gd name="T48" fmla="*/ 3592 w 3592"/>
                <a:gd name="T49" fmla="*/ 2993 h 2994"/>
                <a:gd name="T50" fmla="*/ 3590 w 3592"/>
                <a:gd name="T51" fmla="*/ 2994 h 2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92" h="2994">
                  <a:moveTo>
                    <a:pt x="3590" y="2994"/>
                  </a:moveTo>
                  <a:cubicBezTo>
                    <a:pt x="3549" y="2776"/>
                    <a:pt x="3497" y="2609"/>
                    <a:pt x="3430" y="2484"/>
                  </a:cubicBezTo>
                  <a:cubicBezTo>
                    <a:pt x="3368" y="2367"/>
                    <a:pt x="3295" y="2290"/>
                    <a:pt x="3207" y="2248"/>
                  </a:cubicBezTo>
                  <a:cubicBezTo>
                    <a:pt x="3098" y="2195"/>
                    <a:pt x="2968" y="2196"/>
                    <a:pt x="2799" y="2251"/>
                  </a:cubicBezTo>
                  <a:cubicBezTo>
                    <a:pt x="2648" y="2300"/>
                    <a:pt x="2483" y="2386"/>
                    <a:pt x="2309" y="2478"/>
                  </a:cubicBezTo>
                  <a:cubicBezTo>
                    <a:pt x="2168" y="2552"/>
                    <a:pt x="2021" y="2629"/>
                    <a:pt x="1871" y="2692"/>
                  </a:cubicBezTo>
                  <a:cubicBezTo>
                    <a:pt x="1701" y="2763"/>
                    <a:pt x="1551" y="2804"/>
                    <a:pt x="1413" y="2819"/>
                  </a:cubicBezTo>
                  <a:cubicBezTo>
                    <a:pt x="1381" y="2822"/>
                    <a:pt x="1350" y="2824"/>
                    <a:pt x="1319" y="2824"/>
                  </a:cubicBezTo>
                  <a:cubicBezTo>
                    <a:pt x="1093" y="2824"/>
                    <a:pt x="898" y="2734"/>
                    <a:pt x="724" y="2550"/>
                  </a:cubicBezTo>
                  <a:cubicBezTo>
                    <a:pt x="600" y="2418"/>
                    <a:pt x="490" y="2242"/>
                    <a:pt x="377" y="1997"/>
                  </a:cubicBezTo>
                  <a:cubicBezTo>
                    <a:pt x="288" y="1802"/>
                    <a:pt x="155" y="1407"/>
                    <a:pt x="74" y="999"/>
                  </a:cubicBezTo>
                  <a:cubicBezTo>
                    <a:pt x="31" y="784"/>
                    <a:pt x="7" y="593"/>
                    <a:pt x="4" y="430"/>
                  </a:cubicBezTo>
                  <a:cubicBezTo>
                    <a:pt x="0" y="243"/>
                    <a:pt x="23" y="98"/>
                    <a:pt x="73" y="0"/>
                  </a:cubicBezTo>
                  <a:cubicBezTo>
                    <a:pt x="75" y="1"/>
                    <a:pt x="75" y="1"/>
                    <a:pt x="75" y="1"/>
                  </a:cubicBezTo>
                  <a:cubicBezTo>
                    <a:pt x="25" y="99"/>
                    <a:pt x="2" y="243"/>
                    <a:pt x="6" y="430"/>
                  </a:cubicBezTo>
                  <a:cubicBezTo>
                    <a:pt x="9" y="592"/>
                    <a:pt x="32" y="784"/>
                    <a:pt x="75" y="999"/>
                  </a:cubicBezTo>
                  <a:cubicBezTo>
                    <a:pt x="157" y="1406"/>
                    <a:pt x="290" y="1801"/>
                    <a:pt x="379" y="1996"/>
                  </a:cubicBezTo>
                  <a:cubicBezTo>
                    <a:pt x="491" y="2241"/>
                    <a:pt x="602" y="2417"/>
                    <a:pt x="726" y="2549"/>
                  </a:cubicBezTo>
                  <a:cubicBezTo>
                    <a:pt x="899" y="2732"/>
                    <a:pt x="1093" y="2822"/>
                    <a:pt x="1319" y="2822"/>
                  </a:cubicBezTo>
                  <a:cubicBezTo>
                    <a:pt x="1350" y="2822"/>
                    <a:pt x="1381" y="2820"/>
                    <a:pt x="1413" y="2817"/>
                  </a:cubicBezTo>
                  <a:cubicBezTo>
                    <a:pt x="1721" y="2784"/>
                    <a:pt x="2020" y="2628"/>
                    <a:pt x="2308" y="2476"/>
                  </a:cubicBezTo>
                  <a:cubicBezTo>
                    <a:pt x="2482" y="2385"/>
                    <a:pt x="2647" y="2298"/>
                    <a:pt x="2798" y="2249"/>
                  </a:cubicBezTo>
                  <a:cubicBezTo>
                    <a:pt x="2968" y="2194"/>
                    <a:pt x="3098" y="2193"/>
                    <a:pt x="3208" y="2246"/>
                  </a:cubicBezTo>
                  <a:cubicBezTo>
                    <a:pt x="3296" y="2289"/>
                    <a:pt x="3370" y="2366"/>
                    <a:pt x="3432" y="2483"/>
                  </a:cubicBezTo>
                  <a:cubicBezTo>
                    <a:pt x="3499" y="2608"/>
                    <a:pt x="3551" y="2775"/>
                    <a:pt x="3592" y="2993"/>
                  </a:cubicBezTo>
                  <a:lnTo>
                    <a:pt x="3590" y="29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5"/>
            <p:cNvSpPr/>
            <p:nvPr/>
          </p:nvSpPr>
          <p:spPr bwMode="auto">
            <a:xfrm rot="20039755">
              <a:off x="-2108509" y="272160"/>
              <a:ext cx="13450888" cy="11229976"/>
            </a:xfrm>
            <a:custGeom>
              <a:avLst/>
              <a:gdLst>
                <a:gd name="T0" fmla="*/ 3583 w 3585"/>
                <a:gd name="T1" fmla="*/ 2993 h 2993"/>
                <a:gd name="T2" fmla="*/ 3427 w 3585"/>
                <a:gd name="T3" fmla="*/ 2481 h 2993"/>
                <a:gd name="T4" fmla="*/ 3207 w 3585"/>
                <a:gd name="T5" fmla="*/ 2245 h 2993"/>
                <a:gd name="T6" fmla="*/ 2797 w 3585"/>
                <a:gd name="T7" fmla="*/ 2252 h 2993"/>
                <a:gd name="T8" fmla="*/ 2304 w 3585"/>
                <a:gd name="T9" fmla="*/ 2488 h 2993"/>
                <a:gd name="T10" fmla="*/ 1861 w 3585"/>
                <a:gd name="T11" fmla="*/ 2710 h 2993"/>
                <a:gd name="T12" fmla="*/ 1397 w 3585"/>
                <a:gd name="T13" fmla="*/ 2844 h 2993"/>
                <a:gd name="T14" fmla="*/ 1008 w 3585"/>
                <a:gd name="T15" fmla="*/ 2796 h 2993"/>
                <a:gd name="T16" fmla="*/ 706 w 3585"/>
                <a:gd name="T17" fmla="*/ 2579 h 2993"/>
                <a:gd name="T18" fmla="*/ 363 w 3585"/>
                <a:gd name="T19" fmla="*/ 2018 h 2993"/>
                <a:gd name="T20" fmla="*/ 67 w 3585"/>
                <a:gd name="T21" fmla="*/ 1005 h 2993"/>
                <a:gd name="T22" fmla="*/ 2 w 3585"/>
                <a:gd name="T23" fmla="*/ 430 h 2993"/>
                <a:gd name="T24" fmla="*/ 78 w 3585"/>
                <a:gd name="T25" fmla="*/ 0 h 2993"/>
                <a:gd name="T26" fmla="*/ 79 w 3585"/>
                <a:gd name="T27" fmla="*/ 1 h 2993"/>
                <a:gd name="T28" fmla="*/ 4 w 3585"/>
                <a:gd name="T29" fmla="*/ 430 h 2993"/>
                <a:gd name="T30" fmla="*/ 69 w 3585"/>
                <a:gd name="T31" fmla="*/ 1004 h 2993"/>
                <a:gd name="T32" fmla="*/ 364 w 3585"/>
                <a:gd name="T33" fmla="*/ 2017 h 2993"/>
                <a:gd name="T34" fmla="*/ 707 w 3585"/>
                <a:gd name="T35" fmla="*/ 2578 h 2993"/>
                <a:gd name="T36" fmla="*/ 1293 w 3585"/>
                <a:gd name="T37" fmla="*/ 2849 h 2993"/>
                <a:gd name="T38" fmla="*/ 1397 w 3585"/>
                <a:gd name="T39" fmla="*/ 2843 h 2993"/>
                <a:gd name="T40" fmla="*/ 2303 w 3585"/>
                <a:gd name="T41" fmla="*/ 2486 h 2993"/>
                <a:gd name="T42" fmla="*/ 2797 w 3585"/>
                <a:gd name="T43" fmla="*/ 2250 h 2993"/>
                <a:gd name="T44" fmla="*/ 3208 w 3585"/>
                <a:gd name="T45" fmla="*/ 2243 h 2993"/>
                <a:gd name="T46" fmla="*/ 3429 w 3585"/>
                <a:gd name="T47" fmla="*/ 2480 h 2993"/>
                <a:gd name="T48" fmla="*/ 3585 w 3585"/>
                <a:gd name="T49" fmla="*/ 2992 h 2993"/>
                <a:gd name="T50" fmla="*/ 3583 w 3585"/>
                <a:gd name="T51" fmla="*/ 2993 h 2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85" h="2993">
                  <a:moveTo>
                    <a:pt x="3583" y="2993"/>
                  </a:moveTo>
                  <a:cubicBezTo>
                    <a:pt x="3544" y="2774"/>
                    <a:pt x="3493" y="2606"/>
                    <a:pt x="3427" y="2481"/>
                  </a:cubicBezTo>
                  <a:cubicBezTo>
                    <a:pt x="3366" y="2364"/>
                    <a:pt x="3294" y="2287"/>
                    <a:pt x="3207" y="2245"/>
                  </a:cubicBezTo>
                  <a:cubicBezTo>
                    <a:pt x="3098" y="2192"/>
                    <a:pt x="2968" y="2195"/>
                    <a:pt x="2797" y="2252"/>
                  </a:cubicBezTo>
                  <a:cubicBezTo>
                    <a:pt x="2645" y="2304"/>
                    <a:pt x="2479" y="2393"/>
                    <a:pt x="2304" y="2488"/>
                  </a:cubicBezTo>
                  <a:cubicBezTo>
                    <a:pt x="2161" y="2565"/>
                    <a:pt x="2013" y="2645"/>
                    <a:pt x="1861" y="2710"/>
                  </a:cubicBezTo>
                  <a:cubicBezTo>
                    <a:pt x="1688" y="2784"/>
                    <a:pt x="1537" y="2828"/>
                    <a:pt x="1397" y="2844"/>
                  </a:cubicBezTo>
                  <a:cubicBezTo>
                    <a:pt x="1257" y="2861"/>
                    <a:pt x="1126" y="2844"/>
                    <a:pt x="1008" y="2796"/>
                  </a:cubicBezTo>
                  <a:cubicBezTo>
                    <a:pt x="900" y="2751"/>
                    <a:pt x="798" y="2679"/>
                    <a:pt x="706" y="2579"/>
                  </a:cubicBezTo>
                  <a:cubicBezTo>
                    <a:pt x="582" y="2446"/>
                    <a:pt x="470" y="2263"/>
                    <a:pt x="363" y="2018"/>
                  </a:cubicBezTo>
                  <a:cubicBezTo>
                    <a:pt x="275" y="1819"/>
                    <a:pt x="145" y="1417"/>
                    <a:pt x="67" y="1005"/>
                  </a:cubicBezTo>
                  <a:cubicBezTo>
                    <a:pt x="26" y="786"/>
                    <a:pt x="4" y="593"/>
                    <a:pt x="2" y="430"/>
                  </a:cubicBezTo>
                  <a:cubicBezTo>
                    <a:pt x="0" y="241"/>
                    <a:pt x="26" y="96"/>
                    <a:pt x="78" y="0"/>
                  </a:cubicBezTo>
                  <a:cubicBezTo>
                    <a:pt x="79" y="1"/>
                    <a:pt x="79" y="1"/>
                    <a:pt x="79" y="1"/>
                  </a:cubicBezTo>
                  <a:cubicBezTo>
                    <a:pt x="28" y="97"/>
                    <a:pt x="2" y="241"/>
                    <a:pt x="4" y="430"/>
                  </a:cubicBezTo>
                  <a:cubicBezTo>
                    <a:pt x="6" y="593"/>
                    <a:pt x="28" y="786"/>
                    <a:pt x="69" y="1004"/>
                  </a:cubicBezTo>
                  <a:cubicBezTo>
                    <a:pt x="147" y="1416"/>
                    <a:pt x="277" y="1818"/>
                    <a:pt x="364" y="2017"/>
                  </a:cubicBezTo>
                  <a:cubicBezTo>
                    <a:pt x="471" y="2262"/>
                    <a:pt x="583" y="2445"/>
                    <a:pt x="707" y="2578"/>
                  </a:cubicBezTo>
                  <a:cubicBezTo>
                    <a:pt x="876" y="2760"/>
                    <a:pt x="1069" y="2849"/>
                    <a:pt x="1293" y="2849"/>
                  </a:cubicBezTo>
                  <a:cubicBezTo>
                    <a:pt x="1327" y="2849"/>
                    <a:pt x="1362" y="2847"/>
                    <a:pt x="1397" y="2843"/>
                  </a:cubicBezTo>
                  <a:cubicBezTo>
                    <a:pt x="1709" y="2806"/>
                    <a:pt x="2024" y="2636"/>
                    <a:pt x="2303" y="2486"/>
                  </a:cubicBezTo>
                  <a:cubicBezTo>
                    <a:pt x="2479" y="2391"/>
                    <a:pt x="2644" y="2302"/>
                    <a:pt x="2797" y="2250"/>
                  </a:cubicBezTo>
                  <a:cubicBezTo>
                    <a:pt x="2968" y="2193"/>
                    <a:pt x="3098" y="2190"/>
                    <a:pt x="3208" y="2243"/>
                  </a:cubicBezTo>
                  <a:cubicBezTo>
                    <a:pt x="3295" y="2286"/>
                    <a:pt x="3368" y="2363"/>
                    <a:pt x="3429" y="2480"/>
                  </a:cubicBezTo>
                  <a:cubicBezTo>
                    <a:pt x="3495" y="2606"/>
                    <a:pt x="3546" y="2773"/>
                    <a:pt x="3585" y="2992"/>
                  </a:cubicBezTo>
                  <a:lnTo>
                    <a:pt x="3583" y="29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86"/>
            <p:cNvSpPr/>
            <p:nvPr/>
          </p:nvSpPr>
          <p:spPr bwMode="auto">
            <a:xfrm rot="20039755">
              <a:off x="-2121725" y="309023"/>
              <a:ext cx="13593763" cy="11228388"/>
            </a:xfrm>
            <a:custGeom>
              <a:avLst/>
              <a:gdLst>
                <a:gd name="T0" fmla="*/ 3621 w 3623"/>
                <a:gd name="T1" fmla="*/ 2992 h 2992"/>
                <a:gd name="T2" fmla="*/ 3469 w 3623"/>
                <a:gd name="T3" fmla="*/ 2479 h 2992"/>
                <a:gd name="T4" fmla="*/ 3252 w 3623"/>
                <a:gd name="T5" fmla="*/ 2243 h 2992"/>
                <a:gd name="T6" fmla="*/ 2842 w 3623"/>
                <a:gd name="T7" fmla="*/ 2255 h 2992"/>
                <a:gd name="T8" fmla="*/ 2346 w 3623"/>
                <a:gd name="T9" fmla="*/ 2498 h 2992"/>
                <a:gd name="T10" fmla="*/ 1896 w 3623"/>
                <a:gd name="T11" fmla="*/ 2729 h 2992"/>
                <a:gd name="T12" fmla="*/ 1427 w 3623"/>
                <a:gd name="T13" fmla="*/ 2871 h 2992"/>
                <a:gd name="T14" fmla="*/ 1073 w 3623"/>
                <a:gd name="T15" fmla="*/ 2840 h 2992"/>
                <a:gd name="T16" fmla="*/ 791 w 3623"/>
                <a:gd name="T17" fmla="*/ 2669 h 2992"/>
                <a:gd name="T18" fmla="*/ 393 w 3623"/>
                <a:gd name="T19" fmla="*/ 2040 h 2992"/>
                <a:gd name="T20" fmla="*/ 106 w 3623"/>
                <a:gd name="T21" fmla="*/ 1011 h 2992"/>
                <a:gd name="T22" fmla="*/ 128 w 3623"/>
                <a:gd name="T23" fmla="*/ 0 h 2992"/>
                <a:gd name="T24" fmla="*/ 129 w 3623"/>
                <a:gd name="T25" fmla="*/ 1 h 2992"/>
                <a:gd name="T26" fmla="*/ 108 w 3623"/>
                <a:gd name="T27" fmla="*/ 1010 h 2992"/>
                <a:gd name="T28" fmla="*/ 395 w 3623"/>
                <a:gd name="T29" fmla="*/ 2039 h 2992"/>
                <a:gd name="T30" fmla="*/ 1317 w 3623"/>
                <a:gd name="T31" fmla="*/ 2876 h 2992"/>
                <a:gd name="T32" fmla="*/ 1426 w 3623"/>
                <a:gd name="T33" fmla="*/ 2869 h 2992"/>
                <a:gd name="T34" fmla="*/ 2345 w 3623"/>
                <a:gd name="T35" fmla="*/ 2496 h 2992"/>
                <a:gd name="T36" fmla="*/ 2841 w 3623"/>
                <a:gd name="T37" fmla="*/ 2253 h 2992"/>
                <a:gd name="T38" fmla="*/ 3252 w 3623"/>
                <a:gd name="T39" fmla="*/ 2242 h 2992"/>
                <a:gd name="T40" fmla="*/ 3471 w 3623"/>
                <a:gd name="T41" fmla="*/ 2478 h 2992"/>
                <a:gd name="T42" fmla="*/ 3623 w 3623"/>
                <a:gd name="T43" fmla="*/ 2992 h 2992"/>
                <a:gd name="T44" fmla="*/ 3621 w 3623"/>
                <a:gd name="T45" fmla="*/ 2992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23" h="2992">
                  <a:moveTo>
                    <a:pt x="3621" y="2992"/>
                  </a:moveTo>
                  <a:cubicBezTo>
                    <a:pt x="3583" y="2773"/>
                    <a:pt x="3534" y="2605"/>
                    <a:pt x="3469" y="2479"/>
                  </a:cubicBezTo>
                  <a:cubicBezTo>
                    <a:pt x="3410" y="2362"/>
                    <a:pt x="3338" y="2285"/>
                    <a:pt x="3252" y="2243"/>
                  </a:cubicBezTo>
                  <a:cubicBezTo>
                    <a:pt x="3143" y="2191"/>
                    <a:pt x="3013" y="2195"/>
                    <a:pt x="2842" y="2255"/>
                  </a:cubicBezTo>
                  <a:cubicBezTo>
                    <a:pt x="2689" y="2308"/>
                    <a:pt x="2522" y="2401"/>
                    <a:pt x="2346" y="2498"/>
                  </a:cubicBezTo>
                  <a:cubicBezTo>
                    <a:pt x="2200" y="2578"/>
                    <a:pt x="2050" y="2661"/>
                    <a:pt x="1896" y="2729"/>
                  </a:cubicBezTo>
                  <a:cubicBezTo>
                    <a:pt x="1722" y="2807"/>
                    <a:pt x="1568" y="2853"/>
                    <a:pt x="1427" y="2871"/>
                  </a:cubicBezTo>
                  <a:cubicBezTo>
                    <a:pt x="1300" y="2887"/>
                    <a:pt x="1181" y="2876"/>
                    <a:pt x="1073" y="2840"/>
                  </a:cubicBezTo>
                  <a:cubicBezTo>
                    <a:pt x="972" y="2806"/>
                    <a:pt x="878" y="2748"/>
                    <a:pt x="791" y="2669"/>
                  </a:cubicBezTo>
                  <a:cubicBezTo>
                    <a:pt x="644" y="2533"/>
                    <a:pt x="514" y="2327"/>
                    <a:pt x="393" y="2040"/>
                  </a:cubicBezTo>
                  <a:cubicBezTo>
                    <a:pt x="307" y="1835"/>
                    <a:pt x="180" y="1425"/>
                    <a:pt x="106" y="1011"/>
                  </a:cubicBezTo>
                  <a:cubicBezTo>
                    <a:pt x="46" y="673"/>
                    <a:pt x="0" y="224"/>
                    <a:pt x="128" y="0"/>
                  </a:cubicBezTo>
                  <a:cubicBezTo>
                    <a:pt x="129" y="1"/>
                    <a:pt x="129" y="1"/>
                    <a:pt x="129" y="1"/>
                  </a:cubicBezTo>
                  <a:cubicBezTo>
                    <a:pt x="2" y="225"/>
                    <a:pt x="48" y="673"/>
                    <a:pt x="108" y="1010"/>
                  </a:cubicBezTo>
                  <a:cubicBezTo>
                    <a:pt x="182" y="1424"/>
                    <a:pt x="309" y="1834"/>
                    <a:pt x="395" y="2039"/>
                  </a:cubicBezTo>
                  <a:cubicBezTo>
                    <a:pt x="549" y="2405"/>
                    <a:pt x="809" y="2876"/>
                    <a:pt x="1317" y="2876"/>
                  </a:cubicBezTo>
                  <a:cubicBezTo>
                    <a:pt x="1352" y="2876"/>
                    <a:pt x="1388" y="2874"/>
                    <a:pt x="1426" y="2869"/>
                  </a:cubicBezTo>
                  <a:cubicBezTo>
                    <a:pt x="1742" y="2829"/>
                    <a:pt x="2062" y="2652"/>
                    <a:pt x="2345" y="2496"/>
                  </a:cubicBezTo>
                  <a:cubicBezTo>
                    <a:pt x="2521" y="2399"/>
                    <a:pt x="2688" y="2307"/>
                    <a:pt x="2841" y="2253"/>
                  </a:cubicBezTo>
                  <a:cubicBezTo>
                    <a:pt x="3013" y="2193"/>
                    <a:pt x="3143" y="2189"/>
                    <a:pt x="3252" y="2242"/>
                  </a:cubicBezTo>
                  <a:cubicBezTo>
                    <a:pt x="3340" y="2284"/>
                    <a:pt x="3411" y="2361"/>
                    <a:pt x="3471" y="2478"/>
                  </a:cubicBezTo>
                  <a:cubicBezTo>
                    <a:pt x="3536" y="2604"/>
                    <a:pt x="3585" y="2772"/>
                    <a:pt x="3623" y="2992"/>
                  </a:cubicBezTo>
                  <a:lnTo>
                    <a:pt x="3621" y="29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文本框 37"/>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39" name="直接连接符 38"/>
          <p:cNvCxnSpPr/>
          <p:nvPr/>
        </p:nvCxnSpPr>
        <p:spPr>
          <a:xfrm flipH="1">
            <a:off x="1004153" y="646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6096300" y="1298064"/>
            <a:ext cx="5149515" cy="923330"/>
          </a:xfrm>
          <a:prstGeom prst="rect">
            <a:avLst/>
          </a:prstGeom>
          <a:noFill/>
        </p:spPr>
        <p:txBody>
          <a:bodyPr wrap="square" rtlCol="0">
            <a:spAutoFit/>
          </a:bodyPr>
          <a:lstStyle/>
          <a:p>
            <a:r>
              <a:rPr lang="zh-CN" altLang="en-US" dirty="0">
                <a:solidFill>
                  <a:srgbClr val="FF0000"/>
                </a:solidFill>
                <a:latin typeface="-apple-system"/>
              </a:rPr>
              <a:t>二、</a:t>
            </a:r>
            <a:r>
              <a:rPr lang="zh-CN" altLang="en-US" b="0" i="0" dirty="0">
                <a:solidFill>
                  <a:srgbClr val="FF0000"/>
                </a:solidFill>
                <a:effectLst/>
                <a:latin typeface="-apple-system"/>
              </a:rPr>
              <a:t>父节点是祖父节点的右节点</a:t>
            </a:r>
            <a:endParaRPr lang="en-US" altLang="zh-CN" b="0" i="0" dirty="0">
              <a:solidFill>
                <a:srgbClr val="FF0000"/>
              </a:solidFill>
              <a:effectLst/>
              <a:latin typeface="-apple-system"/>
            </a:endParaRPr>
          </a:p>
          <a:p>
            <a:r>
              <a:rPr lang="zh-CN" altLang="en-US" b="0" i="0" dirty="0">
                <a:effectLst/>
                <a:latin typeface="-apple-system"/>
              </a:rPr>
              <a:t>⑤叔节点为黑色</a:t>
            </a:r>
            <a:r>
              <a:rPr lang="en-US" altLang="zh-CN" b="0" i="0" dirty="0">
                <a:effectLst/>
                <a:latin typeface="-apple-system"/>
              </a:rPr>
              <a:t>, X</a:t>
            </a:r>
            <a:r>
              <a:rPr lang="zh-CN" altLang="en-US" b="0" i="0" dirty="0">
                <a:effectLst/>
                <a:latin typeface="-apple-system"/>
              </a:rPr>
              <a:t>作为左节点插入</a:t>
            </a:r>
            <a:endParaRPr lang="en-US" altLang="zh-CN" b="0" i="0" dirty="0">
              <a:effectLst/>
              <a:latin typeface="-apple-system"/>
            </a:endParaRPr>
          </a:p>
          <a:p>
            <a:r>
              <a:rPr lang="zh-CN" altLang="en-US" dirty="0"/>
              <a:t>⑥</a:t>
            </a:r>
            <a:r>
              <a:rPr lang="zh-CN" altLang="en-US" b="0" i="0" dirty="0">
                <a:effectLst/>
                <a:latin typeface="-apple-system"/>
              </a:rPr>
              <a:t>叔节点为黑色</a:t>
            </a:r>
            <a:r>
              <a:rPr lang="en-US" altLang="zh-CN" b="0" i="0" dirty="0">
                <a:effectLst/>
                <a:latin typeface="-apple-system"/>
              </a:rPr>
              <a:t> ,X</a:t>
            </a:r>
            <a:r>
              <a:rPr lang="zh-CN" altLang="en-US" b="0" i="0" dirty="0">
                <a:effectLst/>
                <a:latin typeface="-apple-system"/>
              </a:rPr>
              <a:t>作为右节点插入</a:t>
            </a:r>
            <a:endParaRPr lang="zh-CN" altLang="en-US" dirty="0"/>
          </a:p>
        </p:txBody>
      </p:sp>
      <p:pic>
        <p:nvPicPr>
          <p:cNvPr id="7" name="图片 6"/>
          <p:cNvPicPr>
            <a:picLocks noChangeAspect="1"/>
          </p:cNvPicPr>
          <p:nvPr/>
        </p:nvPicPr>
        <p:blipFill>
          <a:blip r:embed="rId3"/>
          <a:stretch>
            <a:fillRect/>
          </a:stretch>
        </p:blipFill>
        <p:spPr>
          <a:xfrm>
            <a:off x="6096013" y="2424403"/>
            <a:ext cx="4127712" cy="3676839"/>
          </a:xfrm>
          <a:prstGeom prst="rect">
            <a:avLst/>
          </a:prstGeom>
        </p:spPr>
      </p:pic>
      <p:pic>
        <p:nvPicPr>
          <p:cNvPr id="2" name="图片 1"/>
          <p:cNvPicPr>
            <a:picLocks noChangeAspect="1"/>
          </p:cNvPicPr>
          <p:nvPr/>
        </p:nvPicPr>
        <p:blipFill>
          <a:blip r:embed="rId4"/>
          <a:stretch>
            <a:fillRect/>
          </a:stretch>
        </p:blipFill>
        <p:spPr>
          <a:xfrm>
            <a:off x="230505" y="1469390"/>
            <a:ext cx="4916170" cy="4584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par>
                                <p:cTn id="8" presetID="63" presetClass="path" presetSubtype="0" decel="30000" fill="hold" nodeType="withEffect">
                                  <p:stCondLst>
                                    <p:cond delay="0"/>
                                  </p:stCondLst>
                                  <p:childTnLst>
                                    <p:animMotion origin="layout" path="M -0.12435 -0.12408 L 4.16667E-6 4.07407E-6 " pathEditMode="relative" rAng="0" ptsTypes="AA">
                                      <p:cBhvr>
                                        <p:cTn id="9" dur="1000" fill="hold"/>
                                        <p:tgtEl>
                                          <p:spTgt spid="108"/>
                                        </p:tgtEl>
                                        <p:attrNameLst>
                                          <p:attrName>ppt_x</p:attrName>
                                          <p:attrName>ppt_y</p:attrName>
                                        </p:attrNameLst>
                                      </p:cBhvr>
                                      <p:rCtr x="6224" y="6204"/>
                                    </p:animMotion>
                                  </p:childTnLst>
                                </p:cTn>
                              </p:par>
                              <p:par>
                                <p:cTn id="10" presetID="6" presetClass="emph" presetSubtype="0" decel="30000" fill="hold" nodeType="withEffect">
                                  <p:stCondLst>
                                    <p:cond delay="0"/>
                                  </p:stCondLst>
                                  <p:childTnLst>
                                    <p:animScale>
                                      <p:cBhvr>
                                        <p:cTn id="11" dur="1000" fill="hold"/>
                                        <p:tgtEl>
                                          <p:spTgt spid="108"/>
                                        </p:tgtEl>
                                      </p:cBhvr>
                                      <p:by x="150000" y="150000"/>
                                      <p:from x="146726" y="119179"/>
                                      <p:to x="100000" y="100000"/>
                                    </p:animScale>
                                  </p:childTnLst>
                                </p:cTn>
                              </p:par>
                              <p:par>
                                <p:cTn id="12" presetID="31"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p:cTn id="14" dur="1000" fill="hold"/>
                                        <p:tgtEl>
                                          <p:spTgt spid="39"/>
                                        </p:tgtEl>
                                        <p:attrNameLst>
                                          <p:attrName>ppt_w</p:attrName>
                                        </p:attrNameLst>
                                      </p:cBhvr>
                                      <p:tavLst>
                                        <p:tav tm="0">
                                          <p:val>
                                            <p:fltVal val="0"/>
                                          </p:val>
                                        </p:tav>
                                        <p:tav tm="100000">
                                          <p:val>
                                            <p:strVal val="#ppt_w"/>
                                          </p:val>
                                        </p:tav>
                                      </p:tavLst>
                                    </p:anim>
                                    <p:anim calcmode="lin" valueType="num">
                                      <p:cBhvr>
                                        <p:cTn id="15" dur="1000" fill="hold"/>
                                        <p:tgtEl>
                                          <p:spTgt spid="39"/>
                                        </p:tgtEl>
                                        <p:attrNameLst>
                                          <p:attrName>ppt_h</p:attrName>
                                        </p:attrNameLst>
                                      </p:cBhvr>
                                      <p:tavLst>
                                        <p:tav tm="0">
                                          <p:val>
                                            <p:fltVal val="0"/>
                                          </p:val>
                                        </p:tav>
                                        <p:tav tm="100000">
                                          <p:val>
                                            <p:strVal val="#ppt_h"/>
                                          </p:val>
                                        </p:tav>
                                      </p:tavLst>
                                    </p:anim>
                                    <p:anim calcmode="lin" valueType="num">
                                      <p:cBhvr>
                                        <p:cTn id="16" dur="1000" fill="hold"/>
                                        <p:tgtEl>
                                          <p:spTgt spid="39"/>
                                        </p:tgtEl>
                                        <p:attrNameLst>
                                          <p:attrName>style.rotation</p:attrName>
                                        </p:attrNameLst>
                                      </p:cBhvr>
                                      <p:tavLst>
                                        <p:tav tm="0">
                                          <p:val>
                                            <p:fltVal val="90"/>
                                          </p:val>
                                        </p:tav>
                                        <p:tav tm="100000">
                                          <p:val>
                                            <p:fltVal val="0"/>
                                          </p:val>
                                        </p:tav>
                                      </p:tavLst>
                                    </p:anim>
                                    <p:animEffect transition="in" filter="fade">
                                      <p:cBhvr>
                                        <p:cTn id="17" dur="1000"/>
                                        <p:tgtEl>
                                          <p:spTgt spid="39"/>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42" presetClass="path" presetSubtype="0" decel="30000" fill="hold" grpId="1" nodeType="withEffect">
                                  <p:stCondLst>
                                    <p:cond delay="250"/>
                                  </p:stCondLst>
                                  <p:childTnLst>
                                    <p:animMotion origin="layout" path="M -2.08333E-6 -4.81481E-6 L 0.03373 0.04399 " pathEditMode="relative" rAng="0" ptsTypes="AA">
                                      <p:cBhvr>
                                        <p:cTn id="22" dur="750" spd="-100000" fill="hold"/>
                                        <p:tgtEl>
                                          <p:spTgt spid="38"/>
                                        </p:tgtEl>
                                        <p:attrNameLst>
                                          <p:attrName>ppt_x</p:attrName>
                                          <p:attrName>ppt_y</p:attrName>
                                        </p:attrNameLst>
                                      </p:cBhvr>
                                      <p:rCtr x="1680" y="2199"/>
                                    </p:animMotion>
                                  </p:childTnLst>
                                </p:cTn>
                              </p:par>
                              <p:par>
                                <p:cTn id="23" presetID="10" presetClass="entr" presetSubtype="0" fill="hold" grpId="0" nodeType="withEffect">
                                  <p:stCondLst>
                                    <p:cond delay="1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8" grpId="0"/>
      <p:bldP spid="38"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67150" y="169290"/>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红黑树删除节点</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 name="文本框 2"/>
          <p:cNvSpPr txBox="1"/>
          <p:nvPr/>
        </p:nvSpPr>
        <p:spPr>
          <a:xfrm>
            <a:off x="6332220" y="1496237"/>
            <a:ext cx="5392439" cy="1200329"/>
          </a:xfrm>
          <a:prstGeom prst="rect">
            <a:avLst/>
          </a:prstGeom>
          <a:noFill/>
        </p:spPr>
        <p:txBody>
          <a:bodyPr wrap="square" rtlCol="0">
            <a:spAutoFit/>
          </a:bodyPr>
          <a:lstStyle/>
          <a:p>
            <a:r>
              <a:rPr lang="zh-CN" altLang="en-US" dirty="0"/>
              <a:t>一、存在空的子节点</a:t>
            </a:r>
            <a:endParaRPr lang="en-US" altLang="zh-CN" dirty="0"/>
          </a:p>
          <a:p>
            <a:r>
              <a:rPr lang="zh-CN" altLang="en-US" dirty="0"/>
              <a:t>②用子节点</a:t>
            </a:r>
            <a:r>
              <a:rPr lang="en-US" altLang="zh-CN" dirty="0" err="1"/>
              <a:t>PstChild</a:t>
            </a:r>
            <a:r>
              <a:rPr lang="zh-CN" altLang="en-US" dirty="0"/>
              <a:t>代替</a:t>
            </a:r>
            <a:r>
              <a:rPr lang="en-US" altLang="zh-CN" dirty="0" err="1"/>
              <a:t>pstZ</a:t>
            </a:r>
            <a:r>
              <a:rPr lang="zh-CN" altLang="en-US" dirty="0"/>
              <a:t>；③如果要删除的点是黑色的则调用</a:t>
            </a:r>
            <a:r>
              <a:rPr lang="en-US" altLang="zh-CN" dirty="0" err="1"/>
              <a:t>OsRbDeleteNodeFixup</a:t>
            </a:r>
            <a:r>
              <a:rPr lang="en-US" altLang="zh-CN" dirty="0"/>
              <a:t>()</a:t>
            </a:r>
            <a:r>
              <a:rPr lang="zh-CN" altLang="en-US" dirty="0"/>
              <a:t>函数进行调整</a:t>
            </a:r>
            <a:endParaRPr lang="en-US" altLang="zh-CN" dirty="0"/>
          </a:p>
        </p:txBody>
      </p:sp>
      <p:pic>
        <p:nvPicPr>
          <p:cNvPr id="7" name="图片 6"/>
          <p:cNvPicPr>
            <a:picLocks noChangeAspect="1"/>
          </p:cNvPicPr>
          <p:nvPr/>
        </p:nvPicPr>
        <p:blipFill>
          <a:blip r:embed="rId3"/>
          <a:stretch>
            <a:fillRect/>
          </a:stretch>
        </p:blipFill>
        <p:spPr>
          <a:xfrm>
            <a:off x="6332871" y="2755263"/>
            <a:ext cx="2707957" cy="2733218"/>
          </a:xfrm>
          <a:prstGeom prst="rect">
            <a:avLst/>
          </a:prstGeom>
        </p:spPr>
      </p:pic>
      <p:pic>
        <p:nvPicPr>
          <p:cNvPr id="10" name="图片 9"/>
          <p:cNvPicPr>
            <a:picLocks noChangeAspect="1"/>
          </p:cNvPicPr>
          <p:nvPr/>
        </p:nvPicPr>
        <p:blipFill>
          <a:blip r:embed="rId4"/>
          <a:stretch>
            <a:fillRect/>
          </a:stretch>
        </p:blipFill>
        <p:spPr>
          <a:xfrm>
            <a:off x="238760" y="1496060"/>
            <a:ext cx="5691505" cy="4479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684BF9E-C436-D658-7118-1E7EADE64E98}"/>
              </a:ext>
            </a:extLst>
          </p:cNvPr>
          <p:cNvPicPr>
            <a:picLocks noChangeAspect="1"/>
          </p:cNvPicPr>
          <p:nvPr>
            <p:custDataLst>
              <p:tags r:id="rId1"/>
            </p:custDataLst>
          </p:nvPr>
        </p:nvPicPr>
        <p:blipFill>
          <a:blip r:embed="rId5"/>
          <a:srcRect l="29851" t="19110" r="41714"/>
          <a:stretch>
            <a:fillRect/>
          </a:stretch>
        </p:blipFill>
        <p:spPr>
          <a:xfrm>
            <a:off x="1513205" y="142240"/>
            <a:ext cx="4128770" cy="6573520"/>
          </a:xfrm>
          <a:prstGeom prst="rect">
            <a:avLst/>
          </a:prstGeom>
        </p:spPr>
      </p:pic>
      <p:pic>
        <p:nvPicPr>
          <p:cNvPr id="4" name="图片 3">
            <a:extLst>
              <a:ext uri="{FF2B5EF4-FFF2-40B4-BE49-F238E27FC236}">
                <a16:creationId xmlns:a16="http://schemas.microsoft.com/office/drawing/2014/main" id="{CAF975FD-C4A8-02E4-7F96-44F9E5F13293}"/>
              </a:ext>
            </a:extLst>
          </p:cNvPr>
          <p:cNvPicPr>
            <a:picLocks noChangeAspect="1"/>
          </p:cNvPicPr>
          <p:nvPr>
            <p:custDataLst>
              <p:tags r:id="rId2"/>
            </p:custDataLst>
          </p:nvPr>
        </p:nvPicPr>
        <p:blipFill>
          <a:blip r:embed="rId5"/>
          <a:srcRect l="58244" t="19805" r="4959" b="42215"/>
          <a:stretch>
            <a:fillRect/>
          </a:stretch>
        </p:blipFill>
        <p:spPr>
          <a:xfrm>
            <a:off x="6081395" y="1986915"/>
            <a:ext cx="5231765" cy="3022600"/>
          </a:xfrm>
          <a:prstGeom prst="rect">
            <a:avLst/>
          </a:prstGeom>
        </p:spPr>
      </p:pic>
    </p:spTree>
    <p:extLst>
      <p:ext uri="{BB962C8B-B14F-4D97-AF65-F5344CB8AC3E}">
        <p14:creationId xmlns:p14="http://schemas.microsoft.com/office/powerpoint/2010/main" val="1735529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07515" y="233866"/>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红黑树删除节点</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 name="文本框 2"/>
          <p:cNvSpPr txBox="1"/>
          <p:nvPr/>
        </p:nvSpPr>
        <p:spPr>
          <a:xfrm>
            <a:off x="6206490" y="1340662"/>
            <a:ext cx="5392439" cy="646331"/>
          </a:xfrm>
          <a:prstGeom prst="rect">
            <a:avLst/>
          </a:prstGeom>
          <a:noFill/>
        </p:spPr>
        <p:txBody>
          <a:bodyPr wrap="square" rtlCol="0">
            <a:spAutoFit/>
          </a:bodyPr>
          <a:lstStyle/>
          <a:p>
            <a:r>
              <a:rPr lang="zh-CN" altLang="en-US" dirty="0"/>
              <a:t>二、左右节点均不为空：</a:t>
            </a:r>
            <a:endParaRPr lang="en-US" altLang="zh-CN" dirty="0"/>
          </a:p>
          <a:p>
            <a:r>
              <a:rPr lang="zh-CN" altLang="en-US" dirty="0"/>
              <a:t>①获得</a:t>
            </a:r>
            <a:r>
              <a:rPr lang="en-US" altLang="zh-CN" dirty="0" err="1"/>
              <a:t>pstZ</a:t>
            </a:r>
            <a:r>
              <a:rPr lang="zh-CN" altLang="en-US" dirty="0"/>
              <a:t>的后继节点②删除后继节点</a:t>
            </a:r>
            <a:endParaRPr lang="en-US" altLang="zh-CN" dirty="0"/>
          </a:p>
        </p:txBody>
      </p:sp>
      <p:pic>
        <p:nvPicPr>
          <p:cNvPr id="13" name="图片 12"/>
          <p:cNvPicPr>
            <a:picLocks noChangeAspect="1"/>
          </p:cNvPicPr>
          <p:nvPr/>
        </p:nvPicPr>
        <p:blipFill>
          <a:blip r:embed="rId3"/>
          <a:stretch>
            <a:fillRect/>
          </a:stretch>
        </p:blipFill>
        <p:spPr>
          <a:xfrm>
            <a:off x="297389" y="1340662"/>
            <a:ext cx="5689892" cy="5283472"/>
          </a:xfrm>
          <a:prstGeom prst="rect">
            <a:avLst/>
          </a:prstGeom>
        </p:spPr>
      </p:pic>
      <p:pic>
        <p:nvPicPr>
          <p:cNvPr id="4" name="图片 3"/>
          <p:cNvPicPr>
            <a:picLocks noChangeAspect="1"/>
          </p:cNvPicPr>
          <p:nvPr/>
        </p:nvPicPr>
        <p:blipFill>
          <a:blip r:embed="rId4"/>
          <a:stretch>
            <a:fillRect/>
          </a:stretch>
        </p:blipFill>
        <p:spPr>
          <a:xfrm>
            <a:off x="6340720" y="2184950"/>
            <a:ext cx="3993943" cy="33598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20159" y="162663"/>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红黑树删除节点</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 name="文本框 2"/>
          <p:cNvSpPr txBox="1"/>
          <p:nvPr/>
        </p:nvSpPr>
        <p:spPr>
          <a:xfrm>
            <a:off x="6409279" y="1340221"/>
            <a:ext cx="5392439" cy="1200329"/>
          </a:xfrm>
          <a:prstGeom prst="rect">
            <a:avLst/>
          </a:prstGeom>
          <a:noFill/>
        </p:spPr>
        <p:txBody>
          <a:bodyPr wrap="square" rtlCol="0">
            <a:spAutoFit/>
          </a:bodyPr>
          <a:lstStyle/>
          <a:p>
            <a:r>
              <a:rPr lang="zh-CN" altLang="en-US" dirty="0"/>
              <a:t>二、左右节点均不为空：</a:t>
            </a:r>
            <a:endParaRPr lang="en-US" altLang="zh-CN" dirty="0"/>
          </a:p>
          <a:p>
            <a:r>
              <a:rPr lang="zh-CN" altLang="en-US" dirty="0"/>
              <a:t>①插入后继节点②将后继节点插入到被删除节点的位置③删除的节点是黑色则调整红黑树，调整的区域是</a:t>
            </a:r>
            <a:r>
              <a:rPr lang="en-US" altLang="zh-CN" dirty="0"/>
              <a:t>50</a:t>
            </a:r>
            <a:r>
              <a:rPr lang="zh-CN" altLang="en-US" dirty="0"/>
              <a:t>的节点</a:t>
            </a:r>
            <a:endParaRPr lang="en-US" altLang="zh-CN" dirty="0"/>
          </a:p>
        </p:txBody>
      </p:sp>
      <p:pic>
        <p:nvPicPr>
          <p:cNvPr id="4" name="图片 3"/>
          <p:cNvPicPr>
            <a:picLocks noChangeAspect="1"/>
          </p:cNvPicPr>
          <p:nvPr/>
        </p:nvPicPr>
        <p:blipFill>
          <a:blip r:embed="rId3"/>
          <a:stretch>
            <a:fillRect/>
          </a:stretch>
        </p:blipFill>
        <p:spPr>
          <a:xfrm>
            <a:off x="7108401" y="2741420"/>
            <a:ext cx="3993943" cy="3359807"/>
          </a:xfrm>
          <a:prstGeom prst="rect">
            <a:avLst/>
          </a:prstGeom>
        </p:spPr>
      </p:pic>
      <p:pic>
        <p:nvPicPr>
          <p:cNvPr id="6" name="图片 5"/>
          <p:cNvPicPr>
            <a:picLocks noChangeAspect="1"/>
          </p:cNvPicPr>
          <p:nvPr/>
        </p:nvPicPr>
        <p:blipFill>
          <a:blip r:embed="rId4"/>
          <a:stretch>
            <a:fillRect/>
          </a:stretch>
        </p:blipFill>
        <p:spPr>
          <a:xfrm>
            <a:off x="103193" y="1340662"/>
            <a:ext cx="6077262" cy="52390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7000" y="195794"/>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红黑树删除节点调整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p:cNvPicPr>
            <a:picLocks noChangeAspect="1"/>
          </p:cNvPicPr>
          <p:nvPr/>
        </p:nvPicPr>
        <p:blipFill>
          <a:blip r:embed="rId3"/>
          <a:stretch>
            <a:fillRect/>
          </a:stretch>
        </p:blipFill>
        <p:spPr>
          <a:xfrm>
            <a:off x="127000" y="1345565"/>
            <a:ext cx="5765800" cy="4342765"/>
          </a:xfrm>
          <a:prstGeom prst="rect">
            <a:avLst/>
          </a:prstGeom>
        </p:spPr>
      </p:pic>
      <p:pic>
        <p:nvPicPr>
          <p:cNvPr id="7" name="图片 6"/>
          <p:cNvPicPr>
            <a:picLocks noChangeAspect="1"/>
          </p:cNvPicPr>
          <p:nvPr/>
        </p:nvPicPr>
        <p:blipFill>
          <a:blip r:embed="rId4"/>
          <a:stretch>
            <a:fillRect/>
          </a:stretch>
        </p:blipFill>
        <p:spPr>
          <a:xfrm>
            <a:off x="6040120" y="1345565"/>
            <a:ext cx="6029960" cy="4342765"/>
          </a:xfrm>
          <a:prstGeom prst="rect">
            <a:avLst/>
          </a:prstGeom>
        </p:spPr>
      </p:pic>
      <p:sp>
        <p:nvSpPr>
          <p:cNvPr id="2" name="文本框 1"/>
          <p:cNvSpPr txBox="1"/>
          <p:nvPr/>
        </p:nvSpPr>
        <p:spPr>
          <a:xfrm>
            <a:off x="376689" y="5843093"/>
            <a:ext cx="11438665" cy="923330"/>
          </a:xfrm>
          <a:prstGeom prst="rect">
            <a:avLst/>
          </a:prstGeom>
          <a:noFill/>
        </p:spPr>
        <p:txBody>
          <a:bodyPr wrap="square" rtlCol="0">
            <a:spAutoFit/>
          </a:bodyPr>
          <a:lstStyle/>
          <a:p>
            <a:r>
              <a:rPr lang="zh-CN" altLang="en-US" dirty="0"/>
              <a:t>如果被删除的节点是黑色则会破坏红黑树的黑高，此时就需要调用</a:t>
            </a:r>
            <a:r>
              <a:rPr lang="en-US" altLang="zh-CN" dirty="0" err="1"/>
              <a:t>OsRbDeleteNodeFixup</a:t>
            </a:r>
            <a:r>
              <a:rPr lang="zh-CN" altLang="en-US" dirty="0"/>
              <a:t>函数修复红黑树。传入的参数是红黑树和取代后继节点的</a:t>
            </a:r>
            <a:r>
              <a:rPr lang="en-US" altLang="zh-CN" dirty="0" err="1"/>
              <a:t>pstNode</a:t>
            </a:r>
            <a:r>
              <a:rPr lang="zh-CN" altLang="en-US" dirty="0"/>
              <a:t>节点</a:t>
            </a:r>
            <a:r>
              <a:rPr lang="en-US" altLang="zh-CN" dirty="0"/>
              <a:t>.</a:t>
            </a:r>
            <a:r>
              <a:rPr lang="zh-CN" altLang="en-US" dirty="0"/>
              <a:t>函数先判断要调整的节点</a:t>
            </a:r>
            <a:r>
              <a:rPr lang="en-US" altLang="zh-CN" dirty="0" err="1"/>
              <a:t>pstnode</a:t>
            </a:r>
            <a:r>
              <a:rPr lang="zh-CN" altLang="en-US" dirty="0"/>
              <a:t>是左子树还是右子树，再分别细化为四种情况。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34020" y="175916"/>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红黑树删除节点调整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p:cNvPicPr>
            <a:picLocks noChangeAspect="1"/>
          </p:cNvPicPr>
          <p:nvPr/>
        </p:nvPicPr>
        <p:blipFill>
          <a:blip r:embed="rId3"/>
          <a:stretch>
            <a:fillRect/>
          </a:stretch>
        </p:blipFill>
        <p:spPr>
          <a:xfrm>
            <a:off x="196215" y="1391920"/>
            <a:ext cx="6120130" cy="4609465"/>
          </a:xfrm>
          <a:prstGeom prst="rect">
            <a:avLst/>
          </a:prstGeom>
        </p:spPr>
      </p:pic>
      <p:sp>
        <p:nvSpPr>
          <p:cNvPr id="2" name="文本框 1"/>
          <p:cNvSpPr txBox="1"/>
          <p:nvPr/>
        </p:nvSpPr>
        <p:spPr>
          <a:xfrm>
            <a:off x="6648307" y="1391959"/>
            <a:ext cx="5362646" cy="1754326"/>
          </a:xfrm>
          <a:prstGeom prst="rect">
            <a:avLst/>
          </a:prstGeom>
          <a:noFill/>
        </p:spPr>
        <p:txBody>
          <a:bodyPr wrap="square" rtlCol="0">
            <a:spAutoFit/>
          </a:bodyPr>
          <a:lstStyle/>
          <a:p>
            <a:r>
              <a:rPr lang="zh-CN" altLang="en-US" dirty="0"/>
              <a:t>这段代码是</a:t>
            </a:r>
            <a:r>
              <a:rPr lang="en-US" altLang="zh-CN" dirty="0" err="1">
                <a:solidFill>
                  <a:srgbClr val="C00000"/>
                </a:solidFill>
              </a:rPr>
              <a:t>pstnode</a:t>
            </a:r>
            <a:r>
              <a:rPr lang="zh-CN" altLang="en-US" dirty="0">
                <a:solidFill>
                  <a:srgbClr val="C00000"/>
                </a:solidFill>
              </a:rPr>
              <a:t>节点是左子树的节点</a:t>
            </a:r>
            <a:r>
              <a:rPr lang="zh-CN" altLang="en-US" dirty="0"/>
              <a:t>。四种情况分别是：</a:t>
            </a:r>
            <a:endParaRPr lang="en-US" altLang="zh-CN" dirty="0"/>
          </a:p>
          <a:p>
            <a:r>
              <a:rPr lang="zh-CN" altLang="en-US" dirty="0"/>
              <a:t>①兄弟节点为红色；</a:t>
            </a:r>
            <a:endParaRPr lang="en-US" altLang="zh-CN" dirty="0"/>
          </a:p>
          <a:p>
            <a:r>
              <a:rPr lang="zh-CN" altLang="en-US" dirty="0"/>
              <a:t>②兄弟节点为黑色，且孩子均为黑色；</a:t>
            </a:r>
            <a:endParaRPr lang="en-US" altLang="zh-CN" dirty="0"/>
          </a:p>
          <a:p>
            <a:r>
              <a:rPr lang="zh-CN" altLang="en-US" dirty="0"/>
              <a:t>③兄弟节点为黑色，其子节点为左红右黑；</a:t>
            </a:r>
            <a:endParaRPr lang="en-US" altLang="zh-CN" dirty="0"/>
          </a:p>
          <a:p>
            <a:r>
              <a:rPr lang="zh-CN" altLang="en-US" dirty="0"/>
              <a:t>④兄弟节点为黑色，其右节点为红色。</a:t>
            </a:r>
          </a:p>
        </p:txBody>
      </p:sp>
      <p:pic>
        <p:nvPicPr>
          <p:cNvPr id="5" name="图片 4"/>
          <p:cNvPicPr>
            <a:picLocks noChangeAspect="1"/>
          </p:cNvPicPr>
          <p:nvPr/>
        </p:nvPicPr>
        <p:blipFill>
          <a:blip r:embed="rId4"/>
          <a:stretch>
            <a:fillRect/>
          </a:stretch>
        </p:blipFill>
        <p:spPr>
          <a:xfrm>
            <a:off x="6740018" y="3689213"/>
            <a:ext cx="3827146" cy="19827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26785" y="209046"/>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红黑树删除节点调整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p:cNvPicPr>
            <a:picLocks noChangeAspect="1"/>
          </p:cNvPicPr>
          <p:nvPr/>
        </p:nvPicPr>
        <p:blipFill>
          <a:blip r:embed="rId3"/>
          <a:stretch>
            <a:fillRect/>
          </a:stretch>
        </p:blipFill>
        <p:spPr>
          <a:xfrm>
            <a:off x="156845" y="1504315"/>
            <a:ext cx="5966460" cy="4493895"/>
          </a:xfrm>
          <a:prstGeom prst="rect">
            <a:avLst/>
          </a:prstGeom>
        </p:spPr>
      </p:pic>
      <p:sp>
        <p:nvSpPr>
          <p:cNvPr id="2" name="文本框 1"/>
          <p:cNvSpPr txBox="1"/>
          <p:nvPr/>
        </p:nvSpPr>
        <p:spPr>
          <a:xfrm>
            <a:off x="6325173" y="646505"/>
            <a:ext cx="5866826" cy="923330"/>
          </a:xfrm>
          <a:prstGeom prst="rect">
            <a:avLst/>
          </a:prstGeom>
          <a:noFill/>
        </p:spPr>
        <p:txBody>
          <a:bodyPr wrap="square" rtlCol="0">
            <a:spAutoFit/>
          </a:bodyPr>
          <a:lstStyle/>
          <a:p>
            <a:r>
              <a:rPr lang="zh-CN" altLang="en-US" dirty="0">
                <a:solidFill>
                  <a:srgbClr val="FF0000"/>
                </a:solidFill>
              </a:rPr>
              <a:t>①兄弟节点为红色：目的是把兄弟节点染黑，变成下面三种情况</a:t>
            </a:r>
            <a:endParaRPr lang="en-US" altLang="zh-CN" dirty="0">
              <a:solidFill>
                <a:srgbClr val="FF0000"/>
              </a:solidFill>
            </a:endParaRPr>
          </a:p>
          <a:p>
            <a:endParaRPr lang="en-US" altLang="zh-CN" dirty="0">
              <a:solidFill>
                <a:srgbClr val="FF0000"/>
              </a:solidFill>
            </a:endParaRPr>
          </a:p>
        </p:txBody>
      </p:sp>
      <p:pic>
        <p:nvPicPr>
          <p:cNvPr id="5" name="图片 4"/>
          <p:cNvPicPr>
            <a:picLocks noChangeAspect="1"/>
          </p:cNvPicPr>
          <p:nvPr/>
        </p:nvPicPr>
        <p:blipFill>
          <a:blip r:embed="rId4"/>
          <a:stretch>
            <a:fillRect/>
          </a:stretch>
        </p:blipFill>
        <p:spPr>
          <a:xfrm>
            <a:off x="7869938" y="1230034"/>
            <a:ext cx="1898748" cy="4057859"/>
          </a:xfrm>
          <a:prstGeom prst="rect">
            <a:avLst/>
          </a:prstGeom>
        </p:spPr>
      </p:pic>
      <p:pic>
        <p:nvPicPr>
          <p:cNvPr id="7" name="图片 6"/>
          <p:cNvPicPr>
            <a:picLocks noChangeAspect="1"/>
          </p:cNvPicPr>
          <p:nvPr/>
        </p:nvPicPr>
        <p:blipFill>
          <a:blip r:embed="rId5"/>
          <a:stretch>
            <a:fillRect/>
          </a:stretch>
        </p:blipFill>
        <p:spPr>
          <a:xfrm>
            <a:off x="7870178" y="5287893"/>
            <a:ext cx="1098606" cy="1263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220159" y="155423"/>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红黑树删除节点调整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p:cNvPicPr>
            <a:picLocks noChangeAspect="1"/>
          </p:cNvPicPr>
          <p:nvPr/>
        </p:nvPicPr>
        <p:blipFill>
          <a:blip r:embed="rId3"/>
          <a:stretch>
            <a:fillRect/>
          </a:stretch>
        </p:blipFill>
        <p:spPr>
          <a:xfrm>
            <a:off x="156845" y="1469390"/>
            <a:ext cx="5959475" cy="4488815"/>
          </a:xfrm>
          <a:prstGeom prst="rect">
            <a:avLst/>
          </a:prstGeom>
        </p:spPr>
      </p:pic>
      <p:sp>
        <p:nvSpPr>
          <p:cNvPr id="2" name="文本框 1"/>
          <p:cNvSpPr txBox="1"/>
          <p:nvPr/>
        </p:nvSpPr>
        <p:spPr>
          <a:xfrm>
            <a:off x="6123940" y="155423"/>
            <a:ext cx="5798297" cy="1477328"/>
          </a:xfrm>
          <a:prstGeom prst="rect">
            <a:avLst/>
          </a:prstGeom>
          <a:noFill/>
        </p:spPr>
        <p:txBody>
          <a:bodyPr wrap="square" rtlCol="0">
            <a:spAutoFit/>
          </a:bodyPr>
          <a:lstStyle/>
          <a:p>
            <a:r>
              <a:rPr lang="zh-CN" altLang="en-US" dirty="0">
                <a:solidFill>
                  <a:srgbClr val="FF0000"/>
                </a:solidFill>
              </a:rPr>
              <a:t>②兄弟节点为黑色，且孩子均为黑色。由于删除操作让</a:t>
            </a:r>
            <a:r>
              <a:rPr lang="en-US" altLang="zh-CN" dirty="0">
                <a:solidFill>
                  <a:srgbClr val="FF0000"/>
                </a:solidFill>
              </a:rPr>
              <a:t>x</a:t>
            </a:r>
            <a:r>
              <a:rPr lang="zh-CN" altLang="en-US" dirty="0">
                <a:solidFill>
                  <a:srgbClr val="FF0000"/>
                </a:solidFill>
              </a:rPr>
              <a:t>路径上黑高</a:t>
            </a:r>
            <a:r>
              <a:rPr lang="en-US" altLang="zh-CN" dirty="0">
                <a:solidFill>
                  <a:srgbClr val="FF0000"/>
                </a:solidFill>
              </a:rPr>
              <a:t>-1</a:t>
            </a:r>
            <a:r>
              <a:rPr lang="zh-CN" altLang="en-US" dirty="0">
                <a:solidFill>
                  <a:srgbClr val="FF0000"/>
                </a:solidFill>
              </a:rPr>
              <a:t>，所以将</a:t>
            </a:r>
            <a:r>
              <a:rPr lang="en-US" altLang="zh-CN" dirty="0">
                <a:solidFill>
                  <a:srgbClr val="FF0000"/>
                </a:solidFill>
              </a:rPr>
              <a:t>w</a:t>
            </a:r>
            <a:r>
              <a:rPr lang="zh-CN" altLang="en-US" dirty="0">
                <a:solidFill>
                  <a:srgbClr val="FF0000"/>
                </a:solidFill>
              </a:rPr>
              <a:t>变为红色，以保持</a:t>
            </a:r>
            <a:r>
              <a:rPr lang="en-US" altLang="zh-CN" dirty="0">
                <a:solidFill>
                  <a:srgbClr val="FF0000"/>
                </a:solidFill>
              </a:rPr>
              <a:t>A</a:t>
            </a:r>
            <a:r>
              <a:rPr lang="zh-CN" altLang="en-US" dirty="0">
                <a:solidFill>
                  <a:srgbClr val="FF0000"/>
                </a:solidFill>
              </a:rPr>
              <a:t>以下的局部黑高平衡。但整体仍然可能黑高不平衡，所以将</a:t>
            </a:r>
            <a:r>
              <a:rPr lang="en-US" altLang="zh-CN" dirty="0">
                <a:solidFill>
                  <a:srgbClr val="FF0000"/>
                </a:solidFill>
              </a:rPr>
              <a:t>A</a:t>
            </a:r>
            <a:r>
              <a:rPr lang="zh-CN" altLang="en-US" dirty="0">
                <a:solidFill>
                  <a:srgbClr val="FF0000"/>
                </a:solidFill>
              </a:rPr>
              <a:t>节点作为对象继续迭代到修复算法中。直到迭代对象变为根节点或者红色。</a:t>
            </a:r>
            <a:endParaRPr lang="en-US" altLang="zh-CN" dirty="0">
              <a:solidFill>
                <a:srgbClr val="FF0000"/>
              </a:solidFill>
            </a:endParaRPr>
          </a:p>
        </p:txBody>
      </p:sp>
      <p:pic>
        <p:nvPicPr>
          <p:cNvPr id="7" name="图片 6"/>
          <p:cNvPicPr>
            <a:picLocks noChangeAspect="1"/>
          </p:cNvPicPr>
          <p:nvPr/>
        </p:nvPicPr>
        <p:blipFill>
          <a:blip r:embed="rId4"/>
          <a:stretch>
            <a:fillRect/>
          </a:stretch>
        </p:blipFill>
        <p:spPr>
          <a:xfrm>
            <a:off x="7836342" y="1469174"/>
            <a:ext cx="2446607" cy="52835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56845" y="222991"/>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红黑树删除节点调整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p:cNvPicPr>
            <a:picLocks noChangeAspect="1"/>
          </p:cNvPicPr>
          <p:nvPr/>
        </p:nvPicPr>
        <p:blipFill>
          <a:blip r:embed="rId3"/>
          <a:stretch>
            <a:fillRect/>
          </a:stretch>
        </p:blipFill>
        <p:spPr>
          <a:xfrm>
            <a:off x="156845" y="1381760"/>
            <a:ext cx="5973445" cy="4498975"/>
          </a:xfrm>
          <a:prstGeom prst="rect">
            <a:avLst/>
          </a:prstGeom>
        </p:spPr>
      </p:pic>
      <p:sp>
        <p:nvSpPr>
          <p:cNvPr id="2" name="文本框 1"/>
          <p:cNvSpPr txBox="1"/>
          <p:nvPr/>
        </p:nvSpPr>
        <p:spPr>
          <a:xfrm>
            <a:off x="6160670" y="222991"/>
            <a:ext cx="5563630" cy="1200329"/>
          </a:xfrm>
          <a:prstGeom prst="rect">
            <a:avLst/>
          </a:prstGeom>
          <a:noFill/>
        </p:spPr>
        <p:txBody>
          <a:bodyPr wrap="square" rtlCol="0">
            <a:spAutoFit/>
          </a:bodyPr>
          <a:lstStyle/>
          <a:p>
            <a:r>
              <a:rPr lang="zh-CN" altLang="en-US" dirty="0">
                <a:solidFill>
                  <a:srgbClr val="FF0000"/>
                </a:solidFill>
              </a:rPr>
              <a:t>③叔节点为黑色，其子节点为左红右黑</a:t>
            </a:r>
            <a:r>
              <a:rPr lang="en-US" altLang="zh-CN" dirty="0">
                <a:solidFill>
                  <a:srgbClr val="FF0000"/>
                </a:solidFill>
              </a:rPr>
              <a:t>,</a:t>
            </a:r>
            <a:r>
              <a:rPr lang="zh-CN" altLang="en-US" dirty="0">
                <a:solidFill>
                  <a:srgbClr val="FF0000"/>
                </a:solidFill>
              </a:rPr>
              <a:t>经过以下三个步骤可以维护红黑树的性质；交换</a:t>
            </a:r>
            <a:r>
              <a:rPr lang="en-US" altLang="zh-CN" dirty="0">
                <a:solidFill>
                  <a:srgbClr val="FF0000"/>
                </a:solidFill>
              </a:rPr>
              <a:t>w</a:t>
            </a:r>
            <a:r>
              <a:rPr lang="zh-CN" altLang="en-US" dirty="0">
                <a:solidFill>
                  <a:srgbClr val="FF0000"/>
                </a:solidFill>
              </a:rPr>
              <a:t>和他左子节点</a:t>
            </a:r>
            <a:r>
              <a:rPr lang="en-US" altLang="zh-CN" dirty="0">
                <a:solidFill>
                  <a:srgbClr val="FF0000"/>
                </a:solidFill>
              </a:rPr>
              <a:t>c</a:t>
            </a:r>
            <a:r>
              <a:rPr lang="zh-CN" altLang="en-US" dirty="0">
                <a:solidFill>
                  <a:srgbClr val="FF0000"/>
                </a:solidFill>
              </a:rPr>
              <a:t>的颜色，右旋</a:t>
            </a:r>
            <a:r>
              <a:rPr lang="en-US" altLang="zh-CN" dirty="0">
                <a:solidFill>
                  <a:srgbClr val="FF0000"/>
                </a:solidFill>
              </a:rPr>
              <a:t>w</a:t>
            </a:r>
            <a:r>
              <a:rPr lang="zh-CN" altLang="en-US" dirty="0">
                <a:solidFill>
                  <a:srgbClr val="FF0000"/>
                </a:solidFill>
              </a:rPr>
              <a:t>。这时候</a:t>
            </a:r>
            <a:r>
              <a:rPr lang="en-US" altLang="zh-CN" dirty="0">
                <a:solidFill>
                  <a:srgbClr val="FF0000"/>
                </a:solidFill>
              </a:rPr>
              <a:t>x</a:t>
            </a:r>
            <a:r>
              <a:rPr lang="zh-CN" altLang="en-US" dirty="0">
                <a:solidFill>
                  <a:srgbClr val="FF0000"/>
                </a:solidFill>
              </a:rPr>
              <a:t>的兄弟节点</a:t>
            </a:r>
            <a:r>
              <a:rPr lang="en-US" altLang="zh-CN" dirty="0">
                <a:solidFill>
                  <a:srgbClr val="FF0000"/>
                </a:solidFill>
              </a:rPr>
              <a:t>w‘</a:t>
            </a:r>
            <a:r>
              <a:rPr lang="zh-CN" altLang="en-US" dirty="0">
                <a:solidFill>
                  <a:srgbClr val="FF0000"/>
                </a:solidFill>
              </a:rPr>
              <a:t>变成了</a:t>
            </a:r>
            <a:r>
              <a:rPr lang="en-US" altLang="zh-CN" dirty="0">
                <a:solidFill>
                  <a:srgbClr val="FF0000"/>
                </a:solidFill>
              </a:rPr>
              <a:t>c</a:t>
            </a:r>
            <a:r>
              <a:rPr lang="zh-CN" altLang="en-US" dirty="0">
                <a:solidFill>
                  <a:srgbClr val="FF0000"/>
                </a:solidFill>
              </a:rPr>
              <a:t>，</a:t>
            </a:r>
            <a:r>
              <a:rPr lang="en-US" altLang="zh-CN" dirty="0">
                <a:solidFill>
                  <a:srgbClr val="FF0000"/>
                </a:solidFill>
              </a:rPr>
              <a:t>c</a:t>
            </a:r>
            <a:r>
              <a:rPr lang="zh-CN" altLang="en-US" dirty="0">
                <a:solidFill>
                  <a:srgbClr val="FF0000"/>
                </a:solidFill>
              </a:rPr>
              <a:t>的右子节点为原来的</a:t>
            </a:r>
            <a:r>
              <a:rPr lang="en-US" altLang="zh-CN" dirty="0">
                <a:solidFill>
                  <a:srgbClr val="FF0000"/>
                </a:solidFill>
              </a:rPr>
              <a:t>w</a:t>
            </a:r>
            <a:r>
              <a:rPr lang="zh-CN" altLang="en-US" dirty="0">
                <a:solidFill>
                  <a:srgbClr val="FF0000"/>
                </a:solidFill>
              </a:rPr>
              <a:t>，是红色，情况变为②。</a:t>
            </a:r>
            <a:endParaRPr lang="en-US" altLang="zh-CN" dirty="0">
              <a:solidFill>
                <a:srgbClr val="FF0000"/>
              </a:solidFill>
            </a:endParaRPr>
          </a:p>
        </p:txBody>
      </p:sp>
      <p:pic>
        <p:nvPicPr>
          <p:cNvPr id="5" name="图片 4"/>
          <p:cNvPicPr>
            <a:picLocks noChangeAspect="1"/>
          </p:cNvPicPr>
          <p:nvPr/>
        </p:nvPicPr>
        <p:blipFill>
          <a:blip r:embed="rId4"/>
          <a:stretch>
            <a:fillRect/>
          </a:stretch>
        </p:blipFill>
        <p:spPr>
          <a:xfrm>
            <a:off x="7562206" y="1487455"/>
            <a:ext cx="2552831" cy="3733992"/>
          </a:xfrm>
          <a:prstGeom prst="rect">
            <a:avLst/>
          </a:prstGeom>
        </p:spPr>
      </p:pic>
      <p:pic>
        <p:nvPicPr>
          <p:cNvPr id="9" name="图片 8"/>
          <p:cNvPicPr>
            <a:picLocks noChangeAspect="1"/>
          </p:cNvPicPr>
          <p:nvPr/>
        </p:nvPicPr>
        <p:blipFill>
          <a:blip r:embed="rId5"/>
          <a:stretch>
            <a:fillRect/>
          </a:stretch>
        </p:blipFill>
        <p:spPr>
          <a:xfrm>
            <a:off x="7562206" y="5221447"/>
            <a:ext cx="1473276" cy="1365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93655" y="209046"/>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红黑树删除节点调整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p:cNvPicPr>
            <a:picLocks noChangeAspect="1"/>
          </p:cNvPicPr>
          <p:nvPr/>
        </p:nvPicPr>
        <p:blipFill>
          <a:blip r:embed="rId3"/>
          <a:stretch>
            <a:fillRect/>
          </a:stretch>
        </p:blipFill>
        <p:spPr>
          <a:xfrm>
            <a:off x="258445" y="1423035"/>
            <a:ext cx="6099810" cy="4594225"/>
          </a:xfrm>
          <a:prstGeom prst="rect">
            <a:avLst/>
          </a:prstGeom>
        </p:spPr>
      </p:pic>
      <p:sp>
        <p:nvSpPr>
          <p:cNvPr id="2" name="文本框 1"/>
          <p:cNvSpPr txBox="1"/>
          <p:nvPr/>
        </p:nvSpPr>
        <p:spPr>
          <a:xfrm>
            <a:off x="6479764" y="368360"/>
            <a:ext cx="5362646" cy="923330"/>
          </a:xfrm>
          <a:prstGeom prst="rect">
            <a:avLst/>
          </a:prstGeom>
          <a:noFill/>
        </p:spPr>
        <p:txBody>
          <a:bodyPr wrap="square" rtlCol="0">
            <a:spAutoFit/>
          </a:bodyPr>
          <a:lstStyle/>
          <a:p>
            <a:r>
              <a:rPr lang="zh-CN" altLang="en-US" dirty="0">
                <a:solidFill>
                  <a:srgbClr val="FF0000"/>
                </a:solidFill>
              </a:rPr>
              <a:t>④叔节点为黑色，其右节点为红色。把</a:t>
            </a:r>
            <a:r>
              <a:rPr lang="en-US" altLang="zh-CN" dirty="0">
                <a:solidFill>
                  <a:srgbClr val="FF0000"/>
                </a:solidFill>
              </a:rPr>
              <a:t>w</a:t>
            </a:r>
            <a:r>
              <a:rPr lang="zh-CN" altLang="en-US" dirty="0">
                <a:solidFill>
                  <a:srgbClr val="FF0000"/>
                </a:solidFill>
              </a:rPr>
              <a:t>变为与父节点</a:t>
            </a:r>
            <a:r>
              <a:rPr lang="en-US" altLang="zh-CN" dirty="0">
                <a:solidFill>
                  <a:srgbClr val="FF0000"/>
                </a:solidFill>
              </a:rPr>
              <a:t>A</a:t>
            </a:r>
            <a:r>
              <a:rPr lang="zh-CN" altLang="en-US" dirty="0">
                <a:solidFill>
                  <a:srgbClr val="FF0000"/>
                </a:solidFill>
              </a:rPr>
              <a:t>同色，把父节点</a:t>
            </a:r>
            <a:r>
              <a:rPr lang="en-US" altLang="zh-CN" dirty="0">
                <a:solidFill>
                  <a:srgbClr val="FF0000"/>
                </a:solidFill>
              </a:rPr>
              <a:t>A</a:t>
            </a:r>
            <a:r>
              <a:rPr lang="zh-CN" altLang="en-US" dirty="0">
                <a:solidFill>
                  <a:srgbClr val="FF0000"/>
                </a:solidFill>
              </a:rPr>
              <a:t>和红色的右子节点</a:t>
            </a:r>
            <a:r>
              <a:rPr lang="en-US" altLang="zh-CN" dirty="0">
                <a:solidFill>
                  <a:srgbClr val="FF0000"/>
                </a:solidFill>
              </a:rPr>
              <a:t>B</a:t>
            </a:r>
            <a:r>
              <a:rPr lang="zh-CN" altLang="en-US" dirty="0">
                <a:solidFill>
                  <a:srgbClr val="FF0000"/>
                </a:solidFill>
              </a:rPr>
              <a:t>变为黑色，最后左旋</a:t>
            </a:r>
            <a:r>
              <a:rPr lang="en-US" altLang="zh-CN" dirty="0">
                <a:solidFill>
                  <a:srgbClr val="FF0000"/>
                </a:solidFill>
              </a:rPr>
              <a:t>A</a:t>
            </a:r>
            <a:r>
              <a:rPr lang="zh-CN" altLang="en-US" dirty="0">
                <a:solidFill>
                  <a:srgbClr val="FF0000"/>
                </a:solidFill>
              </a:rPr>
              <a:t>。</a:t>
            </a:r>
          </a:p>
        </p:txBody>
      </p:sp>
      <p:pic>
        <p:nvPicPr>
          <p:cNvPr id="5" name="图片 4"/>
          <p:cNvPicPr>
            <a:picLocks noChangeAspect="1"/>
          </p:cNvPicPr>
          <p:nvPr/>
        </p:nvPicPr>
        <p:blipFill>
          <a:blip r:embed="rId4"/>
          <a:stretch>
            <a:fillRect/>
          </a:stretch>
        </p:blipFill>
        <p:spPr>
          <a:xfrm>
            <a:off x="6839619" y="1367255"/>
            <a:ext cx="4642639" cy="47068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71450" y="215672"/>
            <a:ext cx="4277103" cy="495905"/>
          </a:xfrm>
          <a:prstGeom prst="rect">
            <a:avLst/>
          </a:prstGeom>
        </p:spPr>
        <p:txBody>
          <a:bodyPr wrap="square">
            <a:spAutoFit/>
          </a:bodyPr>
          <a:lstStyle/>
          <a:p>
            <a:pPr algn="just">
              <a:lnSpc>
                <a:spcPct val="120000"/>
              </a:lnSpc>
            </a:pPr>
            <a:r>
              <a:rPr lang="zh-CN" altLang="en-US" sz="2400" dirty="0">
                <a:sym typeface="华文细黑" panose="02010600040101010101" pitchFamily="2" charset="-122"/>
              </a:rPr>
              <a:t>红黑树删除节点调整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p:cNvPicPr>
            <a:picLocks noChangeAspect="1"/>
          </p:cNvPicPr>
          <p:nvPr/>
        </p:nvPicPr>
        <p:blipFill>
          <a:blip r:embed="rId3"/>
          <a:stretch>
            <a:fillRect/>
          </a:stretch>
        </p:blipFill>
        <p:spPr>
          <a:xfrm>
            <a:off x="171450" y="1362710"/>
            <a:ext cx="5752465" cy="4332605"/>
          </a:xfrm>
          <a:prstGeom prst="rect">
            <a:avLst/>
          </a:prstGeom>
        </p:spPr>
      </p:pic>
      <p:pic>
        <p:nvPicPr>
          <p:cNvPr id="7" name="图片 6"/>
          <p:cNvPicPr>
            <a:picLocks noChangeAspect="1"/>
          </p:cNvPicPr>
          <p:nvPr/>
        </p:nvPicPr>
        <p:blipFill>
          <a:blip r:embed="rId4"/>
          <a:stretch>
            <a:fillRect/>
          </a:stretch>
        </p:blipFill>
        <p:spPr>
          <a:xfrm>
            <a:off x="6040755" y="1362710"/>
            <a:ext cx="6015355" cy="4332605"/>
          </a:xfrm>
          <a:prstGeom prst="rect">
            <a:avLst/>
          </a:prstGeom>
        </p:spPr>
      </p:pic>
      <p:sp>
        <p:nvSpPr>
          <p:cNvPr id="2" name="文本框 1"/>
          <p:cNvSpPr txBox="1"/>
          <p:nvPr/>
        </p:nvSpPr>
        <p:spPr>
          <a:xfrm>
            <a:off x="549409" y="5915483"/>
            <a:ext cx="10904653" cy="646331"/>
          </a:xfrm>
          <a:prstGeom prst="rect">
            <a:avLst/>
          </a:prstGeom>
          <a:noFill/>
        </p:spPr>
        <p:txBody>
          <a:bodyPr wrap="square" rtlCol="0">
            <a:spAutoFit/>
          </a:bodyPr>
          <a:lstStyle/>
          <a:p>
            <a:r>
              <a:rPr lang="zh-CN" altLang="en-US" dirty="0"/>
              <a:t>右子树也是同样分成四种情况，和前面的四种相同，只是对节点的左右旋相反，最后⑤处，将根节点染黑，防止出现红红。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37719" y="222298"/>
            <a:ext cx="4553550" cy="495905"/>
          </a:xfrm>
          <a:prstGeom prst="rect">
            <a:avLst/>
          </a:prstGeom>
        </p:spPr>
        <p:txBody>
          <a:bodyPr wrap="square">
            <a:spAutoFit/>
          </a:bodyPr>
          <a:lstStyle/>
          <a:p>
            <a:pPr algn="just">
              <a:lnSpc>
                <a:spcPct val="120000"/>
              </a:lnSpc>
            </a:pPr>
            <a:r>
              <a:rPr lang="zh-CN" altLang="en-US" sz="2400" dirty="0"/>
              <a:t>根据虚拟内存地址查找地址区间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4" name="文本框 23"/>
          <p:cNvSpPr txBox="1"/>
          <p:nvPr/>
        </p:nvSpPr>
        <p:spPr>
          <a:xfrm>
            <a:off x="8711735" y="1570221"/>
            <a:ext cx="2807594" cy="2031325"/>
          </a:xfrm>
          <a:prstGeom prst="rect">
            <a:avLst/>
          </a:prstGeom>
          <a:noFill/>
        </p:spPr>
        <p:txBody>
          <a:bodyPr wrap="square" rtlCol="0">
            <a:spAutoFit/>
          </a:bodyPr>
          <a:lstStyle/>
          <a:p>
            <a:r>
              <a:rPr lang="zh-CN" altLang="en-US" sz="1400" dirty="0"/>
              <a:t>①首先将要查找的地址区起始位置、长度的信息赋给地址区间</a:t>
            </a:r>
            <a:r>
              <a:rPr lang="en-US" altLang="zh-CN" sz="1400" dirty="0" err="1"/>
              <a:t>rangekey</a:t>
            </a:r>
            <a:endParaRPr lang="en-US" altLang="zh-CN" sz="1400" dirty="0"/>
          </a:p>
          <a:p>
            <a:endParaRPr lang="en-US" altLang="zh-CN" sz="1400" dirty="0"/>
          </a:p>
          <a:p>
            <a:r>
              <a:rPr lang="zh-CN" altLang="en-US" sz="1400" dirty="0"/>
              <a:t>②将</a:t>
            </a:r>
            <a:r>
              <a:rPr lang="en-US" altLang="zh-CN" sz="1400" dirty="0" err="1"/>
              <a:t>rangekey</a:t>
            </a:r>
            <a:r>
              <a:rPr lang="zh-CN" altLang="en-US" sz="1400" dirty="0"/>
              <a:t>地址区间结构体强制转换为红黑树的节点，在进程的红黑树中查找。</a:t>
            </a:r>
            <a:endParaRPr lang="en-US" altLang="zh-CN" sz="1400" dirty="0"/>
          </a:p>
          <a:p>
            <a:r>
              <a:rPr lang="zh-CN" altLang="en-US" sz="1400" dirty="0"/>
              <a:t>最后用调</a:t>
            </a:r>
            <a:r>
              <a:rPr lang="en-US" altLang="zh-CN" sz="1400" dirty="0"/>
              <a:t>LOS_DL_LIST_ENTRY</a:t>
            </a:r>
            <a:r>
              <a:rPr lang="zh-CN" altLang="en-US" sz="1400" dirty="0"/>
              <a:t>获得结构体的地址</a:t>
            </a:r>
          </a:p>
        </p:txBody>
      </p:sp>
      <p:pic>
        <p:nvPicPr>
          <p:cNvPr id="6" name="图片 5"/>
          <p:cNvPicPr>
            <a:picLocks noChangeAspect="1"/>
          </p:cNvPicPr>
          <p:nvPr/>
        </p:nvPicPr>
        <p:blipFill>
          <a:blip r:embed="rId3"/>
          <a:stretch>
            <a:fillRect/>
          </a:stretch>
        </p:blipFill>
        <p:spPr>
          <a:xfrm>
            <a:off x="379730" y="1412240"/>
            <a:ext cx="7780655" cy="2347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用户进程虚拟地址空间初始化函数OsCreateUserSpa">
            <a:extLst>
              <a:ext uri="{FF2B5EF4-FFF2-40B4-BE49-F238E27FC236}">
                <a16:creationId xmlns:a16="http://schemas.microsoft.com/office/drawing/2014/main" id="{000B2A40-DE8C-28BD-BE16-2516634BA987}"/>
              </a:ext>
            </a:extLst>
          </p:cNvPr>
          <p:cNvPicPr>
            <a:picLocks noChangeAspect="1"/>
          </p:cNvPicPr>
          <p:nvPr/>
        </p:nvPicPr>
        <p:blipFill>
          <a:blip r:embed="rId3"/>
          <a:stretch>
            <a:fillRect/>
          </a:stretch>
        </p:blipFill>
        <p:spPr>
          <a:xfrm>
            <a:off x="358775" y="1563370"/>
            <a:ext cx="11463020" cy="3656330"/>
          </a:xfrm>
          <a:prstGeom prst="rect">
            <a:avLst/>
          </a:prstGeom>
        </p:spPr>
      </p:pic>
    </p:spTree>
    <p:extLst>
      <p:ext uri="{BB962C8B-B14F-4D97-AF65-F5344CB8AC3E}">
        <p14:creationId xmlns:p14="http://schemas.microsoft.com/office/powerpoint/2010/main" val="1524252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97963" y="146596"/>
            <a:ext cx="4553550" cy="495905"/>
          </a:xfrm>
          <a:prstGeom prst="rect">
            <a:avLst/>
          </a:prstGeom>
        </p:spPr>
        <p:txBody>
          <a:bodyPr wrap="square">
            <a:spAutoFit/>
          </a:bodyPr>
          <a:lstStyle/>
          <a:p>
            <a:pPr algn="just">
              <a:lnSpc>
                <a:spcPct val="120000"/>
              </a:lnSpc>
            </a:pPr>
            <a:r>
              <a:rPr lang="zh-CN" altLang="en-US" sz="2400" dirty="0"/>
              <a:t>根据虚拟内存地址查找地址区间</a:t>
            </a:r>
            <a:endParaRPr lang="en-US" altLang="zh-CN" sz="24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4" name="文本框 23"/>
          <p:cNvSpPr txBox="1"/>
          <p:nvPr/>
        </p:nvSpPr>
        <p:spPr>
          <a:xfrm>
            <a:off x="7831625" y="2197772"/>
            <a:ext cx="2807594" cy="2462213"/>
          </a:xfrm>
          <a:prstGeom prst="rect">
            <a:avLst/>
          </a:prstGeom>
          <a:noFill/>
        </p:spPr>
        <p:txBody>
          <a:bodyPr wrap="square" rtlCol="0">
            <a:spAutoFit/>
          </a:bodyPr>
          <a:lstStyle/>
          <a:p>
            <a:r>
              <a:rPr lang="zh-CN" altLang="en-US" sz="1400" dirty="0"/>
              <a:t>①首先确定参数不为空</a:t>
            </a:r>
            <a:endParaRPr lang="en-US" altLang="zh-CN" sz="1400" dirty="0"/>
          </a:p>
          <a:p>
            <a:endParaRPr lang="en-US" altLang="zh-CN" sz="1400" dirty="0"/>
          </a:p>
          <a:p>
            <a:r>
              <a:rPr lang="zh-CN" altLang="en-US" sz="1400" dirty="0"/>
              <a:t>②开始循环遍历红黑树。比较要查找的节点的地址和当前节点的地址</a:t>
            </a:r>
            <a:endParaRPr lang="en-US" altLang="zh-CN" sz="1400" dirty="0"/>
          </a:p>
          <a:p>
            <a:endParaRPr lang="en-US" altLang="zh-CN" sz="1400" dirty="0"/>
          </a:p>
          <a:p>
            <a:r>
              <a:rPr lang="zh-CN" altLang="en-US" sz="1400" dirty="0"/>
              <a:t>③如果要查找的地址小于该节点的地址，则查找当前节点的左子树</a:t>
            </a:r>
            <a:endParaRPr lang="en-US" altLang="zh-CN" sz="1400" dirty="0"/>
          </a:p>
          <a:p>
            <a:endParaRPr lang="en-US" altLang="zh-CN" sz="1400" dirty="0"/>
          </a:p>
          <a:p>
            <a:r>
              <a:rPr lang="zh-CN" altLang="en-US" sz="1400" dirty="0"/>
              <a:t>④否则查找当前节点的右子树</a:t>
            </a:r>
          </a:p>
        </p:txBody>
      </p:sp>
      <p:pic>
        <p:nvPicPr>
          <p:cNvPr id="8" name="图片 7"/>
          <p:cNvPicPr>
            <a:picLocks noChangeAspect="1"/>
          </p:cNvPicPr>
          <p:nvPr/>
        </p:nvPicPr>
        <p:blipFill>
          <a:blip r:embed="rId3"/>
          <a:stretch>
            <a:fillRect/>
          </a:stretch>
        </p:blipFill>
        <p:spPr>
          <a:xfrm>
            <a:off x="1264285" y="1234440"/>
            <a:ext cx="5758180" cy="5344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文本框 106"/>
          <p:cNvSpPr txBox="1"/>
          <p:nvPr/>
        </p:nvSpPr>
        <p:spPr>
          <a:xfrm>
            <a:off x="2695367" y="3298960"/>
            <a:ext cx="1742310" cy="369332"/>
          </a:xfrm>
          <a:prstGeom prst="rect">
            <a:avLst/>
          </a:prstGeom>
          <a:noFill/>
        </p:spPr>
        <p:txBody>
          <a:bodyPr wrap="square" rtlCol="0">
            <a:spAutoFit/>
          </a:bodyPr>
          <a:lstStyle/>
          <a:p>
            <a:pPr algn="ctr"/>
            <a:r>
              <a:rPr lang="en-US" altLang="zh-CN" dirty="0">
                <a:solidFill>
                  <a:schemeClr val="bg1"/>
                </a:solidFill>
              </a:rPr>
              <a:t>United States</a:t>
            </a:r>
            <a:endParaRPr lang="zh-CN" altLang="en-US" dirty="0">
              <a:solidFill>
                <a:schemeClr val="bg1"/>
              </a:solidFill>
            </a:endParaRPr>
          </a:p>
        </p:txBody>
      </p:sp>
      <p:sp>
        <p:nvSpPr>
          <p:cNvPr id="111" name="文本框 110"/>
          <p:cNvSpPr txBox="1"/>
          <p:nvPr/>
        </p:nvSpPr>
        <p:spPr>
          <a:xfrm>
            <a:off x="7678076" y="3083197"/>
            <a:ext cx="1488194" cy="400110"/>
          </a:xfrm>
          <a:prstGeom prst="rect">
            <a:avLst/>
          </a:prstGeom>
          <a:noFill/>
        </p:spPr>
        <p:txBody>
          <a:bodyPr wrap="square" rtlCol="0">
            <a:spAutoFit/>
          </a:bodyPr>
          <a:lstStyle/>
          <a:p>
            <a:pPr algn="ctr"/>
            <a:r>
              <a:rPr lang="en-US" altLang="zh-CN" sz="2000" dirty="0">
                <a:solidFill>
                  <a:schemeClr val="bg1"/>
                </a:solidFill>
              </a:rPr>
              <a:t>China</a:t>
            </a:r>
            <a:endParaRPr lang="zh-CN" altLang="en-US" sz="2000" dirty="0">
              <a:solidFill>
                <a:schemeClr val="bg1"/>
              </a:solidFill>
            </a:endParaRPr>
          </a:p>
        </p:txBody>
      </p:sp>
      <p:sp>
        <p:nvSpPr>
          <p:cNvPr id="113" name="文本框 112"/>
          <p:cNvSpPr txBox="1"/>
          <p:nvPr/>
        </p:nvSpPr>
        <p:spPr>
          <a:xfrm>
            <a:off x="8472637" y="4865938"/>
            <a:ext cx="1092944" cy="276999"/>
          </a:xfrm>
          <a:prstGeom prst="rect">
            <a:avLst/>
          </a:prstGeom>
          <a:noFill/>
        </p:spPr>
        <p:txBody>
          <a:bodyPr wrap="square" rtlCol="0">
            <a:spAutoFit/>
          </a:bodyPr>
          <a:lstStyle/>
          <a:p>
            <a:pPr algn="ctr"/>
            <a:r>
              <a:rPr lang="en-US" altLang="zh-CN" sz="1200" dirty="0">
                <a:solidFill>
                  <a:schemeClr val="bg1"/>
                </a:solidFill>
              </a:rPr>
              <a:t>Australia</a:t>
            </a:r>
          </a:p>
        </p:txBody>
      </p:sp>
      <p:cxnSp>
        <p:nvCxnSpPr>
          <p:cNvPr id="116" name="直接连接符 115"/>
          <p:cNvCxnSpPr/>
          <p:nvPr/>
        </p:nvCxnSpPr>
        <p:spPr>
          <a:xfrm>
            <a:off x="1168144" y="5028755"/>
            <a:ext cx="381226" cy="0"/>
          </a:xfrm>
          <a:prstGeom prst="line">
            <a:avLst/>
          </a:prstGeom>
          <a:ln w="25400" cap="rnd">
            <a:solidFill>
              <a:schemeClr val="tx2">
                <a:alpha val="45000"/>
              </a:schemeClr>
            </a:solidFill>
          </a:ln>
        </p:spPr>
        <p:style>
          <a:lnRef idx="1">
            <a:schemeClr val="accent1"/>
          </a:lnRef>
          <a:fillRef idx="0">
            <a:schemeClr val="accent1"/>
          </a:fillRef>
          <a:effectRef idx="0">
            <a:schemeClr val="accent1"/>
          </a:effectRef>
          <a:fontRef idx="minor">
            <a:schemeClr val="tx1"/>
          </a:fontRef>
        </p:style>
      </p:cxnSp>
      <p:sp>
        <p:nvSpPr>
          <p:cNvPr id="479" name="椭圆 478"/>
          <p:cNvSpPr/>
          <p:nvPr/>
        </p:nvSpPr>
        <p:spPr>
          <a:xfrm>
            <a:off x="935853" y="4229671"/>
            <a:ext cx="115283" cy="11528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81" name="椭圆 480"/>
          <p:cNvSpPr/>
          <p:nvPr/>
        </p:nvSpPr>
        <p:spPr>
          <a:xfrm>
            <a:off x="1566703" y="4540024"/>
            <a:ext cx="115283" cy="115283"/>
          </a:xfrm>
          <a:prstGeom prst="ellipse">
            <a:avLst/>
          </a:prstGeom>
          <a:solidFill>
            <a:srgbClr val="1A1D1A">
              <a:alpha val="44000"/>
            </a:srgbClr>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84" name="直接连接符 483"/>
          <p:cNvCxnSpPr/>
          <p:nvPr/>
        </p:nvCxnSpPr>
        <p:spPr>
          <a:xfrm>
            <a:off x="3285037" y="3283587"/>
            <a:ext cx="5629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5" name="直接连接符 484"/>
          <p:cNvCxnSpPr/>
          <p:nvPr/>
        </p:nvCxnSpPr>
        <p:spPr>
          <a:xfrm>
            <a:off x="5779758" y="2752979"/>
            <a:ext cx="5629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6" name="直接连接符 485"/>
          <p:cNvCxnSpPr/>
          <p:nvPr/>
        </p:nvCxnSpPr>
        <p:spPr>
          <a:xfrm>
            <a:off x="8140689" y="3085356"/>
            <a:ext cx="5629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7" name="直接连接符 486"/>
          <p:cNvCxnSpPr/>
          <p:nvPr/>
        </p:nvCxnSpPr>
        <p:spPr>
          <a:xfrm>
            <a:off x="8836447" y="4884689"/>
            <a:ext cx="3426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文本框 448"/>
          <p:cNvSpPr txBox="1"/>
          <p:nvPr/>
        </p:nvSpPr>
        <p:spPr>
          <a:xfrm>
            <a:off x="8383011" y="813802"/>
            <a:ext cx="3342758" cy="5693866"/>
          </a:xfrm>
          <a:prstGeom prst="rect">
            <a:avLst/>
          </a:prstGeom>
          <a:noFill/>
        </p:spPr>
        <p:txBody>
          <a:bodyPr wrap="square" rtlCol="0">
            <a:spAutoFit/>
          </a:bodyPr>
          <a:lstStyle/>
          <a:p>
            <a:endParaRPr lang="en-US" altLang="zh-CN" sz="1400" dirty="0"/>
          </a:p>
          <a:p>
            <a:r>
              <a:rPr lang="zh-CN" altLang="en-US" sz="1400" dirty="0"/>
              <a:t>⑴进行参数校验，地址空间</a:t>
            </a:r>
            <a:r>
              <a:rPr lang="en-US" altLang="zh-CN" sz="1400" dirty="0"/>
              <a:t>space</a:t>
            </a:r>
            <a:r>
              <a:rPr lang="zh-CN" altLang="en-US" sz="1400" dirty="0"/>
              <a:t>和地址区间</a:t>
            </a:r>
            <a:r>
              <a:rPr lang="en-US" altLang="zh-CN" sz="1400" dirty="0"/>
              <a:t>region</a:t>
            </a:r>
            <a:r>
              <a:rPr lang="zh-CN" altLang="en-US" sz="1400" dirty="0"/>
              <a:t>参数不能为空。</a:t>
            </a:r>
            <a:endParaRPr lang="en-US" altLang="zh-CN" sz="1400" dirty="0"/>
          </a:p>
          <a:p>
            <a:endParaRPr lang="en-US" altLang="zh-CN" sz="1400" dirty="0"/>
          </a:p>
          <a:p>
            <a:r>
              <a:rPr lang="en-US" altLang="zh-CN" sz="1400" dirty="0"/>
              <a:t>(2)</a:t>
            </a:r>
            <a:r>
              <a:rPr lang="zh-CN" altLang="en-US" sz="1400" dirty="0"/>
              <a:t>上锁。因进程空间是隔离的</a:t>
            </a:r>
            <a:r>
              <a:rPr lang="en-US" altLang="zh-CN" sz="1400" dirty="0"/>
              <a:t>,</a:t>
            </a:r>
            <a:r>
              <a:rPr lang="zh-CN" altLang="en-US" sz="1400" dirty="0"/>
              <a:t>所以此处只会涉及到任务</a:t>
            </a:r>
            <a:r>
              <a:rPr lang="en-US" altLang="zh-CN" sz="1400" dirty="0"/>
              <a:t>(</a:t>
            </a:r>
            <a:r>
              <a:rPr lang="zh-CN" altLang="en-US" sz="1400" dirty="0"/>
              <a:t>线程</a:t>
            </a:r>
            <a:r>
              <a:rPr lang="en-US" altLang="zh-CN" sz="1400" dirty="0"/>
              <a:t>)</a:t>
            </a:r>
            <a:r>
              <a:rPr lang="zh-CN" altLang="en-US" sz="1400" dirty="0"/>
              <a:t>之间的竞争</a:t>
            </a:r>
            <a:r>
              <a:rPr lang="en-US" altLang="zh-CN" sz="1400" dirty="0"/>
              <a:t>,</a:t>
            </a:r>
            <a:r>
              <a:rPr lang="zh-CN" altLang="en-US" sz="1400" dirty="0"/>
              <a:t>故使用互斥锁。判断虚拟内存线性区域的种类，这些情况都是先将节点从红黑树中移除，再释放线性区结构体占用的内存</a:t>
            </a:r>
            <a:endParaRPr lang="en-US" altLang="zh-CN" sz="1400" dirty="0"/>
          </a:p>
          <a:p>
            <a:endParaRPr lang="en-US" altLang="zh-CN" sz="1400" dirty="0"/>
          </a:p>
          <a:p>
            <a:r>
              <a:rPr lang="en-US" altLang="zh-CN" sz="1400" dirty="0"/>
              <a:t>(3)</a:t>
            </a:r>
            <a:r>
              <a:rPr lang="zh-CN" altLang="en-US" sz="1400" dirty="0"/>
              <a:t>如果开启了虚拟文件系统宏，并且地址区间是有效的文件类型，则调用函数</a:t>
            </a:r>
            <a:r>
              <a:rPr lang="en-US" altLang="zh-CN" sz="1400" dirty="0" err="1"/>
              <a:t>OsFilePagesRemove</a:t>
            </a:r>
            <a:r>
              <a:rPr lang="zh-CN" altLang="en-US" sz="1400" dirty="0"/>
              <a:t>。</a:t>
            </a:r>
            <a:endParaRPr lang="en-US" altLang="zh-CN" sz="1400" dirty="0"/>
          </a:p>
          <a:p>
            <a:endParaRPr lang="en-US" altLang="zh-CN" sz="1400" dirty="0"/>
          </a:p>
          <a:p>
            <a:endParaRPr lang="en-US" altLang="zh-CN" sz="1400" dirty="0"/>
          </a:p>
          <a:p>
            <a:r>
              <a:rPr lang="en-US" altLang="zh-CN" sz="1400" dirty="0">
                <a:sym typeface="+mn-ea"/>
              </a:rPr>
              <a:t>(4)</a:t>
            </a:r>
            <a:r>
              <a:rPr lang="zh-CN" altLang="en-US" sz="1400" dirty="0"/>
              <a:t>处如果开启了共享内存，并且地址区间是共享的，则调用函</a:t>
            </a:r>
            <a:endParaRPr lang="en-US" altLang="zh-CN" sz="1400" dirty="0"/>
          </a:p>
          <a:p>
            <a:r>
              <a:rPr lang="zh-CN" altLang="en-US" sz="1400" dirty="0"/>
              <a:t>数</a:t>
            </a:r>
            <a:r>
              <a:rPr lang="en-US" altLang="zh-CN" sz="1400" dirty="0" err="1"/>
              <a:t>OsShmRegionFree</a:t>
            </a:r>
            <a:r>
              <a:rPr lang="zh-CN" altLang="en-US" sz="1400" dirty="0"/>
              <a:t>释放共享内存区间</a:t>
            </a:r>
            <a:endParaRPr lang="en-US" altLang="zh-CN" sz="1400" dirty="0"/>
          </a:p>
          <a:p>
            <a:endParaRPr lang="en-US" altLang="zh-CN" sz="1400" dirty="0"/>
          </a:p>
          <a:p>
            <a:r>
              <a:rPr lang="en-US" altLang="zh-CN" sz="1400" dirty="0">
                <a:sym typeface="+mn-ea"/>
              </a:rPr>
              <a:t>(5)</a:t>
            </a:r>
            <a:r>
              <a:rPr lang="zh-CN" altLang="en-US" sz="1400" dirty="0"/>
              <a:t>如果地址区间是设备类型的，则调用函数</a:t>
            </a:r>
            <a:r>
              <a:rPr lang="en-US" altLang="zh-CN" sz="1400" dirty="0" err="1"/>
              <a:t>OsDevPagesRemove</a:t>
            </a:r>
            <a:r>
              <a:rPr lang="zh-CN" altLang="en-US" sz="1400" dirty="0"/>
              <a:t>解除映射，否则执行</a:t>
            </a:r>
            <a:r>
              <a:rPr lang="en-US" altLang="zh-CN" sz="1400" dirty="0">
                <a:sym typeface="+mn-ea"/>
              </a:rPr>
              <a:t>(5)</a:t>
            </a:r>
            <a:r>
              <a:rPr lang="zh-CN" altLang="en-US" sz="1400" dirty="0"/>
              <a:t>。</a:t>
            </a:r>
            <a:endParaRPr lang="en-US" altLang="zh-CN" sz="1400" dirty="0"/>
          </a:p>
          <a:p>
            <a:endParaRPr lang="en-US" altLang="zh-CN" sz="1400" dirty="0"/>
          </a:p>
          <a:p>
            <a:r>
              <a:rPr lang="en-US" altLang="zh-CN" sz="1400" dirty="0">
                <a:sym typeface="+mn-ea"/>
              </a:rPr>
              <a:t>(6)(7)</a:t>
            </a:r>
            <a:r>
              <a:rPr lang="zh-CN" altLang="en-US" sz="1400" dirty="0"/>
              <a:t>处把地址区间从红黑树上移除，并释放地址区间结构体占用的内存。</a:t>
            </a:r>
            <a:br>
              <a:rPr lang="zh-CN" altLang="en-US" sz="1400" dirty="0"/>
            </a:br>
            <a:endParaRPr lang="zh-CN" altLang="en-US" sz="1400" dirty="0"/>
          </a:p>
        </p:txBody>
      </p:sp>
      <p:sp>
        <p:nvSpPr>
          <p:cNvPr id="452" name="文本框 451"/>
          <p:cNvSpPr txBox="1"/>
          <p:nvPr/>
        </p:nvSpPr>
        <p:spPr>
          <a:xfrm>
            <a:off x="177481" y="115711"/>
            <a:ext cx="7147356" cy="461665"/>
          </a:xfrm>
          <a:prstGeom prst="rect">
            <a:avLst/>
          </a:prstGeom>
          <a:noFill/>
        </p:spPr>
        <p:txBody>
          <a:bodyPr wrap="square" rtlCol="0">
            <a:spAutoFit/>
          </a:bodyPr>
          <a:lstStyle/>
          <a:p>
            <a:r>
              <a:rPr lang="zh-CN" altLang="en-US" sz="2400" dirty="0"/>
              <a:t>释放地址区间到地址空间中</a:t>
            </a:r>
          </a:p>
        </p:txBody>
      </p:sp>
      <p:pic>
        <p:nvPicPr>
          <p:cNvPr id="3" name="图片 2"/>
          <p:cNvPicPr>
            <a:picLocks noChangeAspect="1"/>
          </p:cNvPicPr>
          <p:nvPr/>
        </p:nvPicPr>
        <p:blipFill>
          <a:blip r:embed="rId3"/>
          <a:stretch>
            <a:fillRect/>
          </a:stretch>
        </p:blipFill>
        <p:spPr>
          <a:xfrm>
            <a:off x="327256" y="1392169"/>
            <a:ext cx="7849003" cy="49977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1750"/>
                                  </p:stCondLst>
                                  <p:childTnLst>
                                    <p:set>
                                      <p:cBhvr>
                                        <p:cTn id="6" dur="1" fill="hold">
                                          <p:stCondLst>
                                            <p:cond delay="0"/>
                                          </p:stCondLst>
                                        </p:cTn>
                                        <p:tgtEl>
                                          <p:spTgt spid="111"/>
                                        </p:tgtEl>
                                        <p:attrNameLst>
                                          <p:attrName>style.visibility</p:attrName>
                                        </p:attrNameLst>
                                      </p:cBhvr>
                                      <p:to>
                                        <p:strVal val="visible"/>
                                      </p:to>
                                    </p:set>
                                    <p:animEffect transition="in" filter="barn(outVertical)">
                                      <p:cBhvr>
                                        <p:cTn id="7" dur="750"/>
                                        <p:tgtEl>
                                          <p:spTgt spid="111"/>
                                        </p:tgtEl>
                                      </p:cBhvr>
                                    </p:animEffect>
                                  </p:childTnLst>
                                </p:cTn>
                              </p:par>
                              <p:par>
                                <p:cTn id="8" presetID="16" presetClass="entr" presetSubtype="37" fill="hold" grpId="0" nodeType="withEffect">
                                  <p:stCondLst>
                                    <p:cond delay="1750"/>
                                  </p:stCondLst>
                                  <p:childTnLst>
                                    <p:set>
                                      <p:cBhvr>
                                        <p:cTn id="9" dur="1" fill="hold">
                                          <p:stCondLst>
                                            <p:cond delay="0"/>
                                          </p:stCondLst>
                                        </p:cTn>
                                        <p:tgtEl>
                                          <p:spTgt spid="107"/>
                                        </p:tgtEl>
                                        <p:attrNameLst>
                                          <p:attrName>style.visibility</p:attrName>
                                        </p:attrNameLst>
                                      </p:cBhvr>
                                      <p:to>
                                        <p:strVal val="visible"/>
                                      </p:to>
                                    </p:set>
                                    <p:animEffect transition="in" filter="barn(outVertical)">
                                      <p:cBhvr>
                                        <p:cTn id="10" dur="750"/>
                                        <p:tgtEl>
                                          <p:spTgt spid="107"/>
                                        </p:tgtEl>
                                      </p:cBhvr>
                                    </p:animEffect>
                                  </p:childTnLst>
                                </p:cTn>
                              </p:par>
                              <p:par>
                                <p:cTn id="11" presetID="16" presetClass="entr" presetSubtype="37" fill="hold" grpId="0" nodeType="withEffect">
                                  <p:stCondLst>
                                    <p:cond delay="1750"/>
                                  </p:stCondLst>
                                  <p:childTnLst>
                                    <p:set>
                                      <p:cBhvr>
                                        <p:cTn id="12" dur="1" fill="hold">
                                          <p:stCondLst>
                                            <p:cond delay="0"/>
                                          </p:stCondLst>
                                        </p:cTn>
                                        <p:tgtEl>
                                          <p:spTgt spid="113"/>
                                        </p:tgtEl>
                                        <p:attrNameLst>
                                          <p:attrName>style.visibility</p:attrName>
                                        </p:attrNameLst>
                                      </p:cBhvr>
                                      <p:to>
                                        <p:strVal val="visible"/>
                                      </p:to>
                                    </p:set>
                                    <p:animEffect transition="in" filter="barn(outVertical)">
                                      <p:cBhvr>
                                        <p:cTn id="13" dur="750"/>
                                        <p:tgtEl>
                                          <p:spTgt spid="113"/>
                                        </p:tgtEl>
                                      </p:cBhvr>
                                    </p:animEffect>
                                  </p:childTnLst>
                                </p:cTn>
                              </p:par>
                              <p:par>
                                <p:cTn id="14" presetID="22" presetClass="entr" presetSubtype="8" fill="hold" nodeType="withEffect">
                                  <p:stCondLst>
                                    <p:cond delay="2250"/>
                                  </p:stCondLst>
                                  <p:childTnLst>
                                    <p:set>
                                      <p:cBhvr>
                                        <p:cTn id="15" dur="1" fill="hold">
                                          <p:stCondLst>
                                            <p:cond delay="0"/>
                                          </p:stCondLst>
                                        </p:cTn>
                                        <p:tgtEl>
                                          <p:spTgt spid="116"/>
                                        </p:tgtEl>
                                        <p:attrNameLst>
                                          <p:attrName>style.visibility</p:attrName>
                                        </p:attrNameLst>
                                      </p:cBhvr>
                                      <p:to>
                                        <p:strVal val="visible"/>
                                      </p:to>
                                    </p:set>
                                    <p:animEffect transition="in" filter="wipe(left)">
                                      <p:cBhvr>
                                        <p:cTn id="16" dur="1500"/>
                                        <p:tgtEl>
                                          <p:spTgt spid="116"/>
                                        </p:tgtEl>
                                      </p:cBhvr>
                                    </p:animEffect>
                                  </p:childTnLst>
                                </p:cTn>
                              </p:par>
                              <p:par>
                                <p:cTn id="17" presetID="63" presetClass="path" presetSubtype="0" decel="50000" fill="hold" nodeType="withEffect">
                                  <p:stCondLst>
                                    <p:cond delay="2250"/>
                                  </p:stCondLst>
                                  <p:childTnLst>
                                    <p:animMotion origin="layout" path="M 0.01523 -3.7037E-6 L -0.10885 -3.7037E-6 " pathEditMode="relative" rAng="0" ptsTypes="AA">
                                      <p:cBhvr>
                                        <p:cTn id="18" dur="750" spd="-100000" fill="hold"/>
                                        <p:tgtEl>
                                          <p:spTgt spid="116"/>
                                        </p:tgtEl>
                                        <p:attrNameLst>
                                          <p:attrName>ppt_x</p:attrName>
                                          <p:attrName>ppt_y</p:attrName>
                                        </p:attrNameLst>
                                      </p:cBhvr>
                                      <p:rCtr x="-6211" y="0"/>
                                    </p:animMotion>
                                  </p:childTnLst>
                                </p:cTn>
                              </p:par>
                              <p:par>
                                <p:cTn id="19" presetID="35" presetClass="path" presetSubtype="0" accel="50000" decel="50000" fill="hold" nodeType="withEffect">
                                  <p:stCondLst>
                                    <p:cond delay="3000"/>
                                  </p:stCondLst>
                                  <p:childTnLst>
                                    <p:animMotion origin="layout" path="M 0.01601 -3.7037E-6 L 8.33333E-7 -3.7037E-6 " pathEditMode="relative" rAng="0" ptsTypes="AA">
                                      <p:cBhvr>
                                        <p:cTn id="20" dur="750" fill="hold"/>
                                        <p:tgtEl>
                                          <p:spTgt spid="116"/>
                                        </p:tgtEl>
                                        <p:attrNameLst>
                                          <p:attrName>ppt_x</p:attrName>
                                          <p:attrName>ppt_y</p:attrName>
                                        </p:attrNameLst>
                                      </p:cBhvr>
                                      <p:rCtr x="-807" y="0"/>
                                    </p:animMotion>
                                  </p:childTnLst>
                                </p:cTn>
                              </p:par>
                              <p:par>
                                <p:cTn id="21" presetID="10" presetClass="entr" presetSubtype="0" fill="hold" nodeType="withEffect">
                                  <p:stCondLst>
                                    <p:cond delay="1000"/>
                                  </p:stCondLst>
                                  <p:childTnLst>
                                    <p:set>
                                      <p:cBhvr>
                                        <p:cTn id="22" dur="1" fill="hold">
                                          <p:stCondLst>
                                            <p:cond delay="0"/>
                                          </p:stCondLst>
                                        </p:cTn>
                                        <p:tgtEl>
                                          <p:spTgt spid="484"/>
                                        </p:tgtEl>
                                        <p:attrNameLst>
                                          <p:attrName>style.visibility</p:attrName>
                                        </p:attrNameLst>
                                      </p:cBhvr>
                                      <p:to>
                                        <p:strVal val="visible"/>
                                      </p:to>
                                    </p:set>
                                    <p:animEffect transition="in" filter="fade">
                                      <p:cBhvr>
                                        <p:cTn id="23" dur="500"/>
                                        <p:tgtEl>
                                          <p:spTgt spid="484"/>
                                        </p:tgtEl>
                                      </p:cBhvr>
                                    </p:animEffect>
                                  </p:childTnLst>
                                </p:cTn>
                              </p:par>
                              <p:par>
                                <p:cTn id="24" presetID="10" presetClass="entr" presetSubtype="0" fill="hold" nodeType="withEffect">
                                  <p:stCondLst>
                                    <p:cond delay="1000"/>
                                  </p:stCondLst>
                                  <p:childTnLst>
                                    <p:set>
                                      <p:cBhvr>
                                        <p:cTn id="25" dur="1" fill="hold">
                                          <p:stCondLst>
                                            <p:cond delay="0"/>
                                          </p:stCondLst>
                                        </p:cTn>
                                        <p:tgtEl>
                                          <p:spTgt spid="485"/>
                                        </p:tgtEl>
                                        <p:attrNameLst>
                                          <p:attrName>style.visibility</p:attrName>
                                        </p:attrNameLst>
                                      </p:cBhvr>
                                      <p:to>
                                        <p:strVal val="visible"/>
                                      </p:to>
                                    </p:set>
                                    <p:animEffect transition="in" filter="fade">
                                      <p:cBhvr>
                                        <p:cTn id="26" dur="500"/>
                                        <p:tgtEl>
                                          <p:spTgt spid="485"/>
                                        </p:tgtEl>
                                      </p:cBhvr>
                                    </p:animEffect>
                                  </p:childTnLst>
                                </p:cTn>
                              </p:par>
                              <p:par>
                                <p:cTn id="27" presetID="10" presetClass="entr" presetSubtype="0" fill="hold" nodeType="withEffect">
                                  <p:stCondLst>
                                    <p:cond delay="1000"/>
                                  </p:stCondLst>
                                  <p:childTnLst>
                                    <p:set>
                                      <p:cBhvr>
                                        <p:cTn id="28" dur="1" fill="hold">
                                          <p:stCondLst>
                                            <p:cond delay="0"/>
                                          </p:stCondLst>
                                        </p:cTn>
                                        <p:tgtEl>
                                          <p:spTgt spid="486"/>
                                        </p:tgtEl>
                                        <p:attrNameLst>
                                          <p:attrName>style.visibility</p:attrName>
                                        </p:attrNameLst>
                                      </p:cBhvr>
                                      <p:to>
                                        <p:strVal val="visible"/>
                                      </p:to>
                                    </p:set>
                                    <p:animEffect transition="in" filter="fade">
                                      <p:cBhvr>
                                        <p:cTn id="29" dur="500"/>
                                        <p:tgtEl>
                                          <p:spTgt spid="486"/>
                                        </p:tgtEl>
                                      </p:cBhvr>
                                    </p:animEffect>
                                  </p:childTnLst>
                                </p:cTn>
                              </p:par>
                              <p:par>
                                <p:cTn id="30" presetID="10" presetClass="entr" presetSubtype="0" fill="hold" nodeType="withEffect">
                                  <p:stCondLst>
                                    <p:cond delay="1000"/>
                                  </p:stCondLst>
                                  <p:childTnLst>
                                    <p:set>
                                      <p:cBhvr>
                                        <p:cTn id="31" dur="1" fill="hold">
                                          <p:stCondLst>
                                            <p:cond delay="0"/>
                                          </p:stCondLst>
                                        </p:cTn>
                                        <p:tgtEl>
                                          <p:spTgt spid="487"/>
                                        </p:tgtEl>
                                        <p:attrNameLst>
                                          <p:attrName>style.visibility</p:attrName>
                                        </p:attrNameLst>
                                      </p:cBhvr>
                                      <p:to>
                                        <p:strVal val="visible"/>
                                      </p:to>
                                    </p:set>
                                    <p:animEffect transition="in" filter="fade">
                                      <p:cBhvr>
                                        <p:cTn id="32" dur="500"/>
                                        <p:tgtEl>
                                          <p:spTgt spid="487"/>
                                        </p:tgtEl>
                                      </p:cBhvr>
                                    </p:animEffect>
                                  </p:childTnLst>
                                </p:cTn>
                              </p:par>
                              <p:par>
                                <p:cTn id="33" presetID="16" presetClass="entr" presetSubtype="37" fill="hold" grpId="0" nodeType="withEffect">
                                  <p:stCondLst>
                                    <p:cond delay="250"/>
                                  </p:stCondLst>
                                  <p:childTnLst>
                                    <p:set>
                                      <p:cBhvr>
                                        <p:cTn id="34" dur="1" fill="hold">
                                          <p:stCondLst>
                                            <p:cond delay="0"/>
                                          </p:stCondLst>
                                        </p:cTn>
                                        <p:tgtEl>
                                          <p:spTgt spid="479"/>
                                        </p:tgtEl>
                                        <p:attrNameLst>
                                          <p:attrName>style.visibility</p:attrName>
                                        </p:attrNameLst>
                                      </p:cBhvr>
                                      <p:to>
                                        <p:strVal val="visible"/>
                                      </p:to>
                                    </p:set>
                                    <p:animEffect transition="in" filter="barn(outVertical)">
                                      <p:cBhvr>
                                        <p:cTn id="35" dur="1000"/>
                                        <p:tgtEl>
                                          <p:spTgt spid="479"/>
                                        </p:tgtEl>
                                      </p:cBhvr>
                                    </p:animEffect>
                                  </p:childTnLst>
                                </p:cTn>
                              </p:par>
                              <p:par>
                                <p:cTn id="36" presetID="16" presetClass="entr" presetSubtype="37" fill="hold" grpId="0" nodeType="withEffect">
                                  <p:stCondLst>
                                    <p:cond delay="250"/>
                                  </p:stCondLst>
                                  <p:childTnLst>
                                    <p:set>
                                      <p:cBhvr>
                                        <p:cTn id="37" dur="1" fill="hold">
                                          <p:stCondLst>
                                            <p:cond delay="0"/>
                                          </p:stCondLst>
                                        </p:cTn>
                                        <p:tgtEl>
                                          <p:spTgt spid="481"/>
                                        </p:tgtEl>
                                        <p:attrNameLst>
                                          <p:attrName>style.visibility</p:attrName>
                                        </p:attrNameLst>
                                      </p:cBhvr>
                                      <p:to>
                                        <p:strVal val="visible"/>
                                      </p:to>
                                    </p:set>
                                    <p:animEffect transition="in" filter="barn(outVertical)">
                                      <p:cBhvr>
                                        <p:cTn id="38" dur="10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11" grpId="0"/>
      <p:bldP spid="113" grpId="0"/>
      <p:bldP spid="479" grpId="0" bldLvl="0" animBg="1"/>
      <p:bldP spid="481"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用户进程虚拟地址空间初始化函数OsCreateUserSpa">
            <a:extLst>
              <a:ext uri="{FF2B5EF4-FFF2-40B4-BE49-F238E27FC236}">
                <a16:creationId xmlns:a16="http://schemas.microsoft.com/office/drawing/2014/main" id="{C0F18B8A-E322-B87A-CAB6-A998EBB2E3F4}"/>
              </a:ext>
            </a:extLst>
          </p:cNvPr>
          <p:cNvPicPr>
            <a:picLocks noChangeAspect="1"/>
          </p:cNvPicPr>
          <p:nvPr/>
        </p:nvPicPr>
        <p:blipFill>
          <a:blip r:embed="rId4"/>
          <a:srcRect l="17162" t="22764" r="64592" b="31633"/>
          <a:stretch>
            <a:fillRect/>
          </a:stretch>
        </p:blipFill>
        <p:spPr>
          <a:xfrm>
            <a:off x="973455" y="2346960"/>
            <a:ext cx="3557270" cy="2835910"/>
          </a:xfrm>
          <a:prstGeom prst="rect">
            <a:avLst/>
          </a:prstGeom>
        </p:spPr>
      </p:pic>
      <p:pic>
        <p:nvPicPr>
          <p:cNvPr id="4" name="图片 3" descr="用户进程虚拟地址空间初始化函数OsCreateUserSpa">
            <a:extLst>
              <a:ext uri="{FF2B5EF4-FFF2-40B4-BE49-F238E27FC236}">
                <a16:creationId xmlns:a16="http://schemas.microsoft.com/office/drawing/2014/main" id="{B12791EC-D85E-5F8D-F26E-FCB232696DE5}"/>
              </a:ext>
            </a:extLst>
          </p:cNvPr>
          <p:cNvPicPr>
            <a:picLocks noChangeAspect="1"/>
          </p:cNvPicPr>
          <p:nvPr>
            <p:custDataLst>
              <p:tags r:id="rId1"/>
            </p:custDataLst>
          </p:nvPr>
        </p:nvPicPr>
        <p:blipFill>
          <a:blip r:embed="rId4"/>
          <a:srcRect l="37247" t="18792" r="42875"/>
          <a:stretch>
            <a:fillRect/>
          </a:stretch>
        </p:blipFill>
        <p:spPr>
          <a:xfrm>
            <a:off x="5746115" y="927735"/>
            <a:ext cx="3809365" cy="4963795"/>
          </a:xfrm>
          <a:prstGeom prst="rect">
            <a:avLst/>
          </a:prstGeom>
        </p:spPr>
      </p:pic>
    </p:spTree>
    <p:extLst>
      <p:ext uri="{BB962C8B-B14F-4D97-AF65-F5344CB8AC3E}">
        <p14:creationId xmlns:p14="http://schemas.microsoft.com/office/powerpoint/2010/main" val="25263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02D96F8-AFB1-793F-1273-726EB047868B}"/>
              </a:ext>
            </a:extLst>
          </p:cNvPr>
          <p:cNvSpPr txBox="1"/>
          <p:nvPr>
            <p:custDataLst>
              <p:tags r:id="rId1"/>
            </p:custDataLst>
          </p:nvPr>
        </p:nvSpPr>
        <p:spPr>
          <a:xfrm>
            <a:off x="1466850" y="743585"/>
            <a:ext cx="3952240" cy="706755"/>
          </a:xfrm>
          <a:prstGeom prst="rect">
            <a:avLst/>
          </a:prstGeom>
          <a:noFill/>
        </p:spPr>
        <p:txBody>
          <a:bodyPr wrap="square" rtlCol="0">
            <a:spAutoFit/>
          </a:bodyPr>
          <a:lstStyle/>
          <a:p>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虚拟内存地址空间结构体LosVmSpace</a:t>
            </a:r>
          </a:p>
        </p:txBody>
      </p:sp>
      <p:sp>
        <p:nvSpPr>
          <p:cNvPr id="5" name="文本框 4">
            <a:extLst>
              <a:ext uri="{FF2B5EF4-FFF2-40B4-BE49-F238E27FC236}">
                <a16:creationId xmlns:a16="http://schemas.microsoft.com/office/drawing/2014/main" id="{3B0461B6-1BAB-012E-90B3-A09019AC259C}"/>
              </a:ext>
            </a:extLst>
          </p:cNvPr>
          <p:cNvSpPr txBox="1"/>
          <p:nvPr>
            <p:custDataLst>
              <p:tags r:id="rId2"/>
            </p:custDataLst>
          </p:nvPr>
        </p:nvSpPr>
        <p:spPr>
          <a:xfrm>
            <a:off x="1466850" y="1603375"/>
            <a:ext cx="4582795" cy="33718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进程虚拟地址空间：</a:t>
            </a:r>
            <a:r>
              <a:rPr lang="zh-CN" altLang="en-US" sz="1600" dirty="0">
                <a:solidFill>
                  <a:srgbClr val="C98450"/>
                </a:solidFill>
                <a:latin typeface="华文细黑" panose="02010600040101010101" pitchFamily="2" charset="-122"/>
                <a:ea typeface="华文细黑" panose="02010600040101010101" pitchFamily="2" charset="-122"/>
                <a:sym typeface="华文细黑" panose="02010600040101010101" pitchFamily="2" charset="-122"/>
              </a:rPr>
              <a:t>如右图</a:t>
            </a:r>
          </a:p>
        </p:txBody>
      </p:sp>
      <p:pic>
        <p:nvPicPr>
          <p:cNvPr id="6" name="图片 5">
            <a:extLst>
              <a:ext uri="{FF2B5EF4-FFF2-40B4-BE49-F238E27FC236}">
                <a16:creationId xmlns:a16="http://schemas.microsoft.com/office/drawing/2014/main" id="{5EDE0413-7946-4024-62B0-914D0183C7F1}"/>
              </a:ext>
            </a:extLst>
          </p:cNvPr>
          <p:cNvPicPr>
            <a:picLocks noChangeAspect="1"/>
          </p:cNvPicPr>
          <p:nvPr>
            <p:custDataLst>
              <p:tags r:id="rId3"/>
            </p:custDataLst>
          </p:nvPr>
        </p:nvPicPr>
        <p:blipFill>
          <a:blip r:embed="rId8"/>
          <a:stretch>
            <a:fillRect/>
          </a:stretch>
        </p:blipFill>
        <p:spPr>
          <a:xfrm>
            <a:off x="1341755" y="2011680"/>
            <a:ext cx="6646545" cy="4282440"/>
          </a:xfrm>
          <a:prstGeom prst="rect">
            <a:avLst/>
          </a:prstGeom>
        </p:spPr>
      </p:pic>
      <p:pic>
        <p:nvPicPr>
          <p:cNvPr id="7" name="图片 6">
            <a:extLst>
              <a:ext uri="{FF2B5EF4-FFF2-40B4-BE49-F238E27FC236}">
                <a16:creationId xmlns:a16="http://schemas.microsoft.com/office/drawing/2014/main" id="{C2F42C9C-7142-6C0F-E2E1-64AAE3F30723}"/>
              </a:ext>
            </a:extLst>
          </p:cNvPr>
          <p:cNvPicPr/>
          <p:nvPr>
            <p:custDataLst>
              <p:tags r:id="rId4"/>
            </p:custDataLst>
          </p:nvPr>
        </p:nvPicPr>
        <p:blipFill>
          <a:blip r:embed="rId9"/>
          <a:srcRect t="22558" b="24261"/>
          <a:stretch>
            <a:fillRect/>
          </a:stretch>
        </p:blipFill>
        <p:spPr>
          <a:xfrm>
            <a:off x="8203565" y="1240971"/>
            <a:ext cx="3550920" cy="2646045"/>
          </a:xfrm>
          <a:prstGeom prst="rect">
            <a:avLst/>
          </a:prstGeom>
          <a:noFill/>
          <a:ln w="9525">
            <a:noFill/>
          </a:ln>
        </p:spPr>
      </p:pic>
      <p:sp>
        <p:nvSpPr>
          <p:cNvPr id="8" name="文本框 7">
            <a:extLst>
              <a:ext uri="{FF2B5EF4-FFF2-40B4-BE49-F238E27FC236}">
                <a16:creationId xmlns:a16="http://schemas.microsoft.com/office/drawing/2014/main" id="{4EB02D69-D53F-385B-8777-BEE6F22AEBC7}"/>
              </a:ext>
            </a:extLst>
          </p:cNvPr>
          <p:cNvSpPr txBox="1"/>
          <p:nvPr>
            <p:custDataLst>
              <p:tags r:id="rId5"/>
            </p:custDataLst>
          </p:nvPr>
        </p:nvSpPr>
        <p:spPr>
          <a:xfrm>
            <a:off x="8458200" y="4031955"/>
            <a:ext cx="3041650" cy="1585074"/>
          </a:xfrm>
          <a:prstGeom prst="rect">
            <a:avLst/>
          </a:prstGeom>
          <a:noFill/>
        </p:spPr>
        <p:txBody>
          <a:bodyPr wrap="square" rtlCol="0">
            <a:noAutofit/>
          </a:bodyPr>
          <a:lstStyle/>
          <a:p>
            <a:pPr indent="0">
              <a:lnSpc>
                <a:spcPct val="120000"/>
              </a:lnSpc>
              <a:buFont typeface="Arial" panose="020B0604020202020204" pitchFamily="34" charset="0"/>
              <a:buNone/>
            </a:pPr>
            <a:r>
              <a:rPr lang="zh-CN" sz="1600" dirty="0">
                <a:latin typeface="华文细黑" panose="02010600040101010101" pitchFamily="2" charset="-122"/>
                <a:ea typeface="华文细黑" panose="02010600040101010101" pitchFamily="2" charset="-122"/>
                <a:sym typeface="华文细黑" panose="02010600040101010101" pitchFamily="2" charset="-122"/>
              </a:rPr>
              <a:t>声明虚拟内存空间结构体，其中对双向链表、红黑树以及地址空间等进行了声明，便于后续的初始化过程。</a:t>
            </a:r>
          </a:p>
          <a:p>
            <a:pPr indent="0">
              <a:buFont typeface="Arial" panose="020B0604020202020204" pitchFamily="34" charset="0"/>
              <a:buNone/>
            </a:pPr>
            <a:endParaRPr lang="en-US" altLang="zh-CN"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extLst>
      <p:ext uri="{BB962C8B-B14F-4D97-AF65-F5344CB8AC3E}">
        <p14:creationId xmlns:p14="http://schemas.microsoft.com/office/powerpoint/2010/main" val="240610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750"/>
                                        <p:tgtEl>
                                          <p:spTgt spid="3"/>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750"/>
                                        <p:tgtEl>
                                          <p:spTgt spid="5"/>
                                        </p:tgtEl>
                                      </p:cBhvr>
                                    </p:animEffect>
                                  </p:childTnLst>
                                </p:cTn>
                              </p:par>
                              <p:par>
                                <p:cTn id="11" presetID="22" presetClass="entr" presetSubtype="2" fill="hold" grpId="0" nodeType="withEffect">
                                  <p:stCondLst>
                                    <p:cond delay="150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88EF656-C590-BCFB-CAA2-81B9B4289805}"/>
              </a:ext>
            </a:extLst>
          </p:cNvPr>
          <p:cNvSpPr txBox="1"/>
          <p:nvPr>
            <p:custDataLst>
              <p:tags r:id="rId1"/>
            </p:custDataLst>
          </p:nvPr>
        </p:nvSpPr>
        <p:spPr>
          <a:xfrm>
            <a:off x="830745" y="960992"/>
            <a:ext cx="3952240" cy="706755"/>
          </a:xfrm>
          <a:prstGeom prst="rect">
            <a:avLst/>
          </a:prstGeom>
          <a:noFill/>
        </p:spPr>
        <p:txBody>
          <a:bodyPr wrap="square" rtlCol="0">
            <a:spAutoFit/>
          </a:bodyPr>
          <a:lstStyle/>
          <a:p>
            <a:r>
              <a:rPr lang="zh-CN" altLang="en-US" sz="2000" dirty="0">
                <a:latin typeface="华文细黑" panose="02010600040101010101" pitchFamily="2" charset="-122"/>
                <a:ea typeface="华文细黑" panose="02010600040101010101" pitchFamily="2" charset="-122"/>
                <a:sym typeface="华文细黑" panose="02010600040101010101" pitchFamily="2" charset="-122"/>
              </a:rPr>
              <a:t>虚拟内存地址区间LosVmMapRegion</a:t>
            </a:r>
          </a:p>
        </p:txBody>
      </p:sp>
      <p:pic>
        <p:nvPicPr>
          <p:cNvPr id="4" name="图片 3">
            <a:extLst>
              <a:ext uri="{FF2B5EF4-FFF2-40B4-BE49-F238E27FC236}">
                <a16:creationId xmlns:a16="http://schemas.microsoft.com/office/drawing/2014/main" id="{03C482BB-7DE9-C103-27B5-25F57FD0F096}"/>
              </a:ext>
            </a:extLst>
          </p:cNvPr>
          <p:cNvPicPr>
            <a:picLocks noChangeAspect="1"/>
          </p:cNvPicPr>
          <p:nvPr>
            <p:custDataLst>
              <p:tags r:id="rId2"/>
            </p:custDataLst>
          </p:nvPr>
        </p:nvPicPr>
        <p:blipFill>
          <a:blip r:embed="rId7"/>
          <a:stretch>
            <a:fillRect/>
          </a:stretch>
        </p:blipFill>
        <p:spPr>
          <a:xfrm>
            <a:off x="184785" y="2162810"/>
            <a:ext cx="5693410" cy="3783965"/>
          </a:xfrm>
          <a:prstGeom prst="rect">
            <a:avLst/>
          </a:prstGeom>
        </p:spPr>
      </p:pic>
      <p:sp>
        <p:nvSpPr>
          <p:cNvPr id="9" name="文本框 8">
            <a:extLst>
              <a:ext uri="{FF2B5EF4-FFF2-40B4-BE49-F238E27FC236}">
                <a16:creationId xmlns:a16="http://schemas.microsoft.com/office/drawing/2014/main" id="{004B36FC-4021-97AD-FB0E-3735852B46BB}"/>
              </a:ext>
            </a:extLst>
          </p:cNvPr>
          <p:cNvSpPr txBox="1"/>
          <p:nvPr>
            <p:custDataLst>
              <p:tags r:id="rId3"/>
            </p:custDataLst>
          </p:nvPr>
        </p:nvSpPr>
        <p:spPr>
          <a:xfrm>
            <a:off x="6305392" y="960992"/>
            <a:ext cx="5405120" cy="1201818"/>
          </a:xfrm>
          <a:prstGeom prst="rect">
            <a:avLst/>
          </a:prstGeom>
          <a:noFill/>
        </p:spPr>
        <p:txBody>
          <a:bodyPr wrap="square" rtlCol="0">
            <a:noAutofit/>
          </a:bodyPr>
          <a:lstStyle/>
          <a:p>
            <a:pPr indent="0">
              <a:lnSpc>
                <a:spcPct val="140000"/>
              </a:lnSpc>
              <a:buFont typeface="Arial" panose="020B0604020202020204" pitchFamily="34" charset="0"/>
              <a:buNone/>
            </a:pPr>
            <a:r>
              <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在虚拟地址空间中分出一部分，称为虚拟地址区间。</a:t>
            </a:r>
          </a:p>
          <a:p>
            <a:pPr indent="0">
              <a:lnSpc>
                <a:spcPct val="140000"/>
              </a:lnSpc>
              <a:buFont typeface="Arial" panose="020B0604020202020204" pitchFamily="34" charset="0"/>
              <a:buNone/>
            </a:pPr>
            <a:r>
              <a:rPr lang="zh-CN" altLang="en-US" sz="1600" dirty="0">
                <a:solidFill>
                  <a:schemeClr val="bg2">
                    <a:lumMod val="50000"/>
                  </a:schemeClr>
                </a:solidFill>
                <a:latin typeface="华文细黑" panose="02010600040101010101" pitchFamily="2" charset="-122"/>
                <a:ea typeface="华文细黑" panose="02010600040101010101" pitchFamily="2" charset="-122"/>
                <a:sym typeface="华文细黑" panose="02010600040101010101" pitchFamily="2" charset="-122"/>
              </a:rPr>
              <a:t>此函数声明其红黑树节点、所在的地址空间、双向链表、地址范围、页偏移等。</a:t>
            </a:r>
          </a:p>
        </p:txBody>
      </p:sp>
      <p:pic>
        <p:nvPicPr>
          <p:cNvPr id="10" name="图片 9">
            <a:extLst>
              <a:ext uri="{FF2B5EF4-FFF2-40B4-BE49-F238E27FC236}">
                <a16:creationId xmlns:a16="http://schemas.microsoft.com/office/drawing/2014/main" id="{145BEBD2-1B4A-8C49-D412-7A95172021F4}"/>
              </a:ext>
            </a:extLst>
          </p:cNvPr>
          <p:cNvPicPr>
            <a:picLocks noChangeAspect="1"/>
          </p:cNvPicPr>
          <p:nvPr>
            <p:custDataLst>
              <p:tags r:id="rId4"/>
            </p:custDataLst>
          </p:nvPr>
        </p:nvPicPr>
        <p:blipFill>
          <a:blip r:embed="rId8"/>
          <a:stretch>
            <a:fillRect/>
          </a:stretch>
        </p:blipFill>
        <p:spPr>
          <a:xfrm>
            <a:off x="5936615" y="2428875"/>
            <a:ext cx="6161405" cy="3367405"/>
          </a:xfrm>
          <a:prstGeom prst="rect">
            <a:avLst/>
          </a:prstGeom>
        </p:spPr>
      </p:pic>
    </p:spTree>
    <p:extLst>
      <p:ext uri="{BB962C8B-B14F-4D97-AF65-F5344CB8AC3E}">
        <p14:creationId xmlns:p14="http://schemas.microsoft.com/office/powerpoint/2010/main" val="265235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1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750"/>
                                        <p:tgtEl>
                                          <p:spTgt spid="2"/>
                                        </p:tgtEl>
                                      </p:cBhvr>
                                    </p:animEffect>
                                  </p:childTnLst>
                                </p:cTn>
                              </p:par>
                              <p:par>
                                <p:cTn id="8" presetID="22" presetClass="entr" presetSubtype="2" fill="hold" grpId="0" nodeType="withEffect">
                                  <p:stCondLst>
                                    <p:cond delay="150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28"/>
  <p:tag name="ISPRING_UUID" val="{91A8A33C-06F4-458A-9E3E-E0FECDA0223B}"/>
  <p:tag name="ISPRING_RESOURCE_FOLDER" val="C:\Users\五毛\Desktop\34线条之美\"/>
  <p:tag name="ISPRING_PRESENTATION_PATH" val="C:\Users\五毛\Desktop\34线条之美.pptx"/>
  <p:tag name="ISPRING_PROJECT_FOLDER_UPDATED" val="1"/>
  <p:tag name="ISPRING_SCREEN_RECS_UPDATED" val="C:\Users\五毛\Desktop\34线条之美\"/>
  <p:tag name="ISPRING_PRESENTATION_TITLE" val="34线条之美"/>
  <p:tag name="KSO_WPP_MARK_KEY" val="37d65c8f-73ad-47ce-8d3a-909b5bb189e5"/>
  <p:tag name="COMMONDATA" val="eyJoZGlkIjoiN2YzNjBkOTgyNWQ1YTMxYzM3MzMwNWFiODNmOWIzYW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660,&quot;width&quot;:5430}"/>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0</TotalTime>
  <Words>3941</Words>
  <Application>Microsoft Office PowerPoint</Application>
  <PresentationFormat>宽屏</PresentationFormat>
  <Paragraphs>343</Paragraphs>
  <Slides>62</Slides>
  <Notes>61</Notes>
  <HiddenSlides>0</HiddenSlides>
  <MMClips>0</MMClips>
  <ScaleCrop>false</ScaleCrop>
  <HeadingPairs>
    <vt:vector size="6" baseType="variant">
      <vt:variant>
        <vt:lpstr>已用的字体</vt:lpstr>
      </vt:variant>
      <vt:variant>
        <vt:i4>13</vt:i4>
      </vt:variant>
      <vt:variant>
        <vt:lpstr>主题</vt:lpstr>
      </vt:variant>
      <vt:variant>
        <vt:i4>6</vt:i4>
      </vt:variant>
      <vt:variant>
        <vt:lpstr>幻灯片标题</vt:lpstr>
      </vt:variant>
      <vt:variant>
        <vt:i4>62</vt:i4>
      </vt:variant>
    </vt:vector>
  </HeadingPairs>
  <TitlesOfParts>
    <vt:vector size="81" baseType="lpstr">
      <vt:lpstr>-apple-system</vt:lpstr>
      <vt:lpstr>OPPOSans B</vt:lpstr>
      <vt:lpstr>OPPOSans-S</vt:lpstr>
      <vt:lpstr>华光行楷_CNKI</vt:lpstr>
      <vt:lpstr>华文细黑</vt:lpstr>
      <vt:lpstr>华文行楷</vt:lpstr>
      <vt:lpstr>宋体</vt:lpstr>
      <vt:lpstr>微软雅黑</vt:lpstr>
      <vt:lpstr>Arial</vt:lpstr>
      <vt:lpstr>Arial Black</vt:lpstr>
      <vt:lpstr>Broadway</vt:lpstr>
      <vt:lpstr>Calibri</vt:lpstr>
      <vt:lpstr>Wingdings</vt:lpstr>
      <vt:lpstr>Office 主题​​</vt:lpstr>
      <vt:lpstr>1_Office 主题​​</vt:lpstr>
      <vt:lpstr>2_Office 主题​​</vt:lpstr>
      <vt:lpstr>3_Office 主题​​</vt:lpstr>
      <vt:lpstr>4_Office 主题​​</vt:lpstr>
      <vt:lpstr>5_Office 主题​​</vt:lpstr>
      <vt:lpstr>虚拟内存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lastModifiedBy/>
  <cp:revision>72</cp:revision>
  <dcterms:created xsi:type="dcterms:W3CDTF">2017-04-23T09:39:00Z</dcterms:created>
  <dcterms:modified xsi:type="dcterms:W3CDTF">2023-06-06T12:06:46Z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82E1ACEF4969450CA85E2AFB0EE8E8CC</vt:lpwstr>
  </property>
  <property fmtid="{D5CDD505-2E9C-101B-9397-08002B2CF9AE}" pid="3" name="KSOProductBuildVer">
    <vt:lpwstr>2052-11.1.0.12980</vt:lpwstr>
  </property>
</Properties>
</file>